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8" r:id="rId1"/>
  </p:sldMasterIdLst>
  <p:notesMasterIdLst>
    <p:notesMasterId r:id="rId40"/>
  </p:notesMasterIdLst>
  <p:sldIdLst>
    <p:sldId id="256" r:id="rId2"/>
    <p:sldId id="257" r:id="rId3"/>
    <p:sldId id="258" r:id="rId4"/>
    <p:sldId id="264" r:id="rId5"/>
    <p:sldId id="302" r:id="rId6"/>
    <p:sldId id="261" r:id="rId7"/>
    <p:sldId id="280" r:id="rId8"/>
    <p:sldId id="306" r:id="rId9"/>
    <p:sldId id="278" r:id="rId10"/>
    <p:sldId id="271" r:id="rId11"/>
    <p:sldId id="272" r:id="rId12"/>
    <p:sldId id="273" r:id="rId13"/>
    <p:sldId id="276" r:id="rId14"/>
    <p:sldId id="265" r:id="rId15"/>
    <p:sldId id="282" r:id="rId16"/>
    <p:sldId id="288" r:id="rId17"/>
    <p:sldId id="286" r:id="rId18"/>
    <p:sldId id="266" r:id="rId19"/>
    <p:sldId id="269" r:id="rId20"/>
    <p:sldId id="292" r:id="rId21"/>
    <p:sldId id="293" r:id="rId22"/>
    <p:sldId id="298" r:id="rId23"/>
    <p:sldId id="283" r:id="rId24"/>
    <p:sldId id="290" r:id="rId25"/>
    <p:sldId id="291" r:id="rId26"/>
    <p:sldId id="284" r:id="rId27"/>
    <p:sldId id="294" r:id="rId28"/>
    <p:sldId id="295" r:id="rId29"/>
    <p:sldId id="296" r:id="rId30"/>
    <p:sldId id="297" r:id="rId31"/>
    <p:sldId id="285" r:id="rId32"/>
    <p:sldId id="303" r:id="rId33"/>
    <p:sldId id="304" r:id="rId34"/>
    <p:sldId id="299" r:id="rId35"/>
    <p:sldId id="300" r:id="rId36"/>
    <p:sldId id="301" r:id="rId37"/>
    <p:sldId id="305" r:id="rId38"/>
    <p:sldId id="279" r:id="rId3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NanumSquare_acR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NanumSquare_acR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NanumSquare_acR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NanumSquare_acR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NanumSquare_acR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NanumSquare_acR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NanumSquare_acR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NanumSquare_acR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+mj-lt"/>
        <a:ea typeface="+mj-ea"/>
        <a:cs typeface="+mj-cs"/>
        <a:sym typeface="NanumSquare_ac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NanumSquare_acB"/>
          <a:ea typeface="NanumSquare_acB"/>
          <a:cs typeface="NanumSquare_acB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NanumSquare_acB"/>
          <a:ea typeface="NanumSquare_acB"/>
          <a:cs typeface="NanumSquare_acB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NanumSquare_acB"/>
          <a:ea typeface="NanumSquare_acB"/>
          <a:cs typeface="NanumSquare_acB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33BA23B1-9221-436E-865A-0063620EA4FD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F821DB8-F4EB-4A41-A1BA-3FCAFE7338EE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NanumSquare_acB"/>
          <a:ea typeface="NanumSquare_acB"/>
          <a:cs typeface="NanumSquare_acB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NanumSquare_acB"/>
          <a:ea typeface="NanumSquare_acB"/>
          <a:cs typeface="NanumSquare_acB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0"/>
    <p:restoredTop sz="94733"/>
  </p:normalViewPr>
  <p:slideViewPr>
    <p:cSldViewPr snapToGrid="0" snapToObjects="1">
      <p:cViewPr varScale="1">
        <p:scale>
          <a:sx n="95" d="100"/>
          <a:sy n="95" d="100"/>
        </p:scale>
        <p:origin x="216" y="6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200">
        <a:latin typeface="+mj-lt"/>
        <a:ea typeface="+mj-ea"/>
        <a:cs typeface="+mj-cs"/>
        <a:sym typeface="NanumSquare_acR"/>
      </a:defRPr>
    </a:lvl1pPr>
    <a:lvl2pPr indent="228600" latinLnBrk="0">
      <a:defRPr sz="1200">
        <a:latin typeface="+mj-lt"/>
        <a:ea typeface="+mj-ea"/>
        <a:cs typeface="+mj-cs"/>
        <a:sym typeface="NanumSquare_acR"/>
      </a:defRPr>
    </a:lvl2pPr>
    <a:lvl3pPr indent="457200" latinLnBrk="0">
      <a:defRPr sz="1200">
        <a:latin typeface="+mj-lt"/>
        <a:ea typeface="+mj-ea"/>
        <a:cs typeface="+mj-cs"/>
        <a:sym typeface="NanumSquare_acR"/>
      </a:defRPr>
    </a:lvl3pPr>
    <a:lvl4pPr indent="685800" latinLnBrk="0">
      <a:defRPr sz="1200">
        <a:latin typeface="+mj-lt"/>
        <a:ea typeface="+mj-ea"/>
        <a:cs typeface="+mj-cs"/>
        <a:sym typeface="NanumSquare_acR"/>
      </a:defRPr>
    </a:lvl4pPr>
    <a:lvl5pPr indent="914400" latinLnBrk="0">
      <a:defRPr sz="1200">
        <a:latin typeface="+mj-lt"/>
        <a:ea typeface="+mj-ea"/>
        <a:cs typeface="+mj-cs"/>
        <a:sym typeface="NanumSquare_acR"/>
      </a:defRPr>
    </a:lvl5pPr>
    <a:lvl6pPr indent="1143000" latinLnBrk="0">
      <a:defRPr sz="1200">
        <a:latin typeface="+mj-lt"/>
        <a:ea typeface="+mj-ea"/>
        <a:cs typeface="+mj-cs"/>
        <a:sym typeface="NanumSquare_acR"/>
      </a:defRPr>
    </a:lvl6pPr>
    <a:lvl7pPr indent="1371600" latinLnBrk="0">
      <a:defRPr sz="1200">
        <a:latin typeface="+mj-lt"/>
        <a:ea typeface="+mj-ea"/>
        <a:cs typeface="+mj-cs"/>
        <a:sym typeface="NanumSquare_acR"/>
      </a:defRPr>
    </a:lvl7pPr>
    <a:lvl8pPr indent="1600200" latinLnBrk="0">
      <a:defRPr sz="1200">
        <a:latin typeface="+mj-lt"/>
        <a:ea typeface="+mj-ea"/>
        <a:cs typeface="+mj-cs"/>
        <a:sym typeface="NanumSquare_acR"/>
      </a:defRPr>
    </a:lvl8pPr>
    <a:lvl9pPr indent="1828800" latinLnBrk="0">
      <a:defRPr sz="1200">
        <a:latin typeface="+mj-lt"/>
        <a:ea typeface="+mj-ea"/>
        <a:cs typeface="+mj-cs"/>
        <a:sym typeface="NanumSquare_ac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04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1720"/>
            <a:ext cx="9144000" cy="165608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145"/>
            <a:ext cx="10515600" cy="15005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655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5600" cy="132588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470" y="1681480"/>
            <a:ext cx="5158105" cy="82423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NanumSquare_acB"/>
                <a:ea typeface="NanumSquare_acB"/>
                <a:cs typeface="NanumSquare_acB"/>
                <a:sym typeface="NanumSquare_acB"/>
              </a:defRPr>
            </a:lvl1pPr>
            <a:lvl2pPr marL="0" indent="457200">
              <a:buSzTx/>
              <a:buFontTx/>
              <a:buNone/>
              <a:defRPr sz="2400" b="1">
                <a:latin typeface="NanumSquare_acB"/>
                <a:ea typeface="NanumSquare_acB"/>
                <a:cs typeface="NanumSquare_acB"/>
                <a:sym typeface="NanumSquare_acB"/>
              </a:defRPr>
            </a:lvl2pPr>
            <a:lvl3pPr marL="0" indent="914400">
              <a:buSzTx/>
              <a:buFontTx/>
              <a:buNone/>
              <a:defRPr sz="2400" b="1">
                <a:latin typeface="NanumSquare_acB"/>
                <a:ea typeface="NanumSquare_acB"/>
                <a:cs typeface="NanumSquare_acB"/>
                <a:sym typeface="NanumSquare_acB"/>
              </a:defRPr>
            </a:lvl3pPr>
            <a:lvl4pPr marL="0" indent="1371600">
              <a:buSzTx/>
              <a:buFontTx/>
              <a:buNone/>
              <a:defRPr sz="2400" b="1">
                <a:latin typeface="NanumSquare_acB"/>
                <a:ea typeface="NanumSquare_acB"/>
                <a:cs typeface="NanumSquare_acB"/>
                <a:sym typeface="NanumSquare_acB"/>
              </a:defRPr>
            </a:lvl4pPr>
            <a:lvl5pPr marL="0" indent="1828800">
              <a:buSzTx/>
              <a:buFontTx/>
              <a:buNone/>
              <a:defRPr sz="2400" b="1">
                <a:latin typeface="NanumSquare_acB"/>
                <a:ea typeface="NanumSquare_acB"/>
                <a:cs typeface="NanumSquare_acB"/>
                <a:sym typeface="NanumSquare_acB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NanumSquare_acB"/>
                <a:ea typeface="NanumSquare_acB"/>
                <a:cs typeface="NanumSquare_acB"/>
                <a:sym typeface="NanumSquare_acB"/>
              </a:defRPr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2870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2870" y="987425"/>
            <a:ext cx="6172200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나눔고딕"/>
              <a:buChar char="•"/>
            </a:pPr>
            <a:r>
              <a:t>본문 첫 번째 줄</a:t>
            </a:r>
          </a:p>
          <a:p>
            <a:pPr marL="723900" lvl="1" indent="-266700" latinLnBrk="0">
              <a:buClr>
                <a:srgbClr val="000000"/>
              </a:buClr>
              <a:buFont typeface="Arial"/>
              <a:buChar char="•"/>
            </a:pPr>
            <a:r>
              <a:t>본문 두 번째 줄</a:t>
            </a:r>
          </a:p>
          <a:p>
            <a:pPr marL="1234440" lvl="2" indent="-320040" latinLnBrk="0">
              <a:buClr>
                <a:srgbClr val="000000"/>
              </a:buClr>
              <a:buFont typeface="Arial"/>
              <a:buChar char="•"/>
            </a:pPr>
            <a:r>
              <a:t>본문 세 번째 줄</a:t>
            </a:r>
          </a:p>
          <a:p>
            <a:pPr marL="1727200" lvl="3" indent="-355600" latinLnBrk="0">
              <a:buClr>
                <a:srgbClr val="000000"/>
              </a:buClr>
              <a:buFont typeface="Arial"/>
              <a:buChar char="•"/>
            </a:pPr>
            <a:r>
              <a:t>본문 네 번째 줄</a:t>
            </a:r>
          </a:p>
          <a:p>
            <a:pPr marL="2184400" lvl="4" indent="-355600" latinLnBrk="0">
              <a:buClr>
                <a:srgbClr val="000000"/>
              </a:buClr>
              <a:buFont typeface="Arial"/>
              <a:buChar char="•"/>
            </a:pPr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66780" y="6410325"/>
            <a:ext cx="287655" cy="25717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numCol="1" anchor="ctr">
            <a:sp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rgbClr val="888888"/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</p:sldLayoutIdLst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선 연결선 9257"/>
          <p:cNvSpPr/>
          <p:nvPr/>
        </p:nvSpPr>
        <p:spPr>
          <a:xfrm flipH="1">
            <a:off x="3004820" y="-635"/>
            <a:ext cx="10795" cy="5731510"/>
          </a:xfrm>
          <a:prstGeom prst="line">
            <a:avLst/>
          </a:prstGeom>
          <a:ln w="6350">
            <a:solidFill>
              <a:srgbClr val="C78F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이등변 삼각형 9255"/>
          <p:cNvSpPr/>
          <p:nvPr/>
        </p:nvSpPr>
        <p:spPr>
          <a:xfrm>
            <a:off x="0" y="4817110"/>
            <a:ext cx="12192000" cy="204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628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3C7C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4" name="그룹 9254"/>
          <p:cNvGrpSpPr/>
          <p:nvPr/>
        </p:nvGrpSpPr>
        <p:grpSpPr>
          <a:xfrm>
            <a:off x="1657985" y="921385"/>
            <a:ext cx="3561715" cy="4998085"/>
            <a:chOff x="1657985" y="921385"/>
            <a:chExt cx="3561715" cy="4998085"/>
          </a:xfrm>
        </p:grpSpPr>
        <p:sp>
          <p:nvSpPr>
            <p:cNvPr id="96" name="자유형: 도형 28"/>
            <p:cNvSpPr>
              <a:spLocks/>
            </p:cNvSpPr>
            <p:nvPr/>
          </p:nvSpPr>
          <p:spPr>
            <a:xfrm>
              <a:off x="1898015" y="1184910"/>
              <a:ext cx="2489200" cy="3512820"/>
            </a:xfrm>
            <a:custGeom>
              <a:avLst/>
              <a:gdLst>
                <a:gd name="TX0" fmla="*/ 1229 w 21602"/>
                <a:gd name="TY0" fmla="*/ 0 h 21602"/>
                <a:gd name="TX1" fmla="*/ 20371 w 21602"/>
                <a:gd name="TY1" fmla="*/ 0 h 21602"/>
                <a:gd name="TX2" fmla="*/ 21600 w 21602"/>
                <a:gd name="TY2" fmla="*/ 814 h 21602"/>
                <a:gd name="TX3" fmla="*/ 21600 w 21602"/>
                <a:gd name="TY3" fmla="*/ 20786 h 21602"/>
                <a:gd name="TX4" fmla="*/ 20371 w 21602"/>
                <a:gd name="TY4" fmla="*/ 21600 h 21602"/>
                <a:gd name="TX5" fmla="*/ 1229 w 21602"/>
                <a:gd name="TY5" fmla="*/ 21600 h 21602"/>
                <a:gd name="TX6" fmla="*/ 0 w 21602"/>
                <a:gd name="TY6" fmla="*/ 20786 h 21602"/>
                <a:gd name="TX7" fmla="*/ 0 w 21602"/>
                <a:gd name="TY7" fmla="*/ 814 h 21602"/>
                <a:gd name="TX8" fmla="*/ 1229 w 21602"/>
                <a:gd name="TY8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1602" h="21602">
                  <a:moveTo>
                    <a:pt x="1229" y="0"/>
                  </a:moveTo>
                  <a:lnTo>
                    <a:pt x="20371" y="0"/>
                  </a:lnTo>
                  <a:cubicBezTo>
                    <a:pt x="21050" y="0"/>
                    <a:pt x="21600" y="365"/>
                    <a:pt x="21600" y="814"/>
                  </a:cubicBezTo>
                  <a:lnTo>
                    <a:pt x="21600" y="20786"/>
                  </a:lnTo>
                  <a:cubicBezTo>
                    <a:pt x="21600" y="21235"/>
                    <a:pt x="21050" y="21600"/>
                    <a:pt x="20371" y="21600"/>
                  </a:cubicBezTo>
                  <a:lnTo>
                    <a:pt x="1229" y="21600"/>
                  </a:lnTo>
                  <a:cubicBezTo>
                    <a:pt x="550" y="21600"/>
                    <a:pt x="0" y="21235"/>
                    <a:pt x="0" y="20786"/>
                  </a:cubicBezTo>
                  <a:lnTo>
                    <a:pt x="0" y="814"/>
                  </a:lnTo>
                  <a:cubicBezTo>
                    <a:pt x="0" y="365"/>
                    <a:pt x="550" y="0"/>
                    <a:pt x="1229" y="0"/>
                  </a:cubicBezTo>
                  <a:close/>
                </a:path>
              </a:pathLst>
            </a:custGeom>
            <a:solidFill>
              <a:srgbClr val="F3FBF8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97" name="자유형: 도형 27"/>
            <p:cNvSpPr>
              <a:spLocks/>
            </p:cNvSpPr>
            <p:nvPr/>
          </p:nvSpPr>
          <p:spPr>
            <a:xfrm>
              <a:off x="1657985" y="921385"/>
              <a:ext cx="3456940" cy="4999355"/>
            </a:xfrm>
            <a:custGeom>
              <a:avLst/>
              <a:gdLst>
                <a:gd name="TX0" fmla="*/ 0 w 21602"/>
                <a:gd name="TY0" fmla="*/ 0 h 21602"/>
                <a:gd name="TX1" fmla="*/ 21600 w 21602"/>
                <a:gd name="TY1" fmla="*/ 0 h 21602"/>
                <a:gd name="TX2" fmla="*/ 21600 w 21602"/>
                <a:gd name="TY2" fmla="*/ 21600 h 21602"/>
                <a:gd name="TX3" fmla="*/ 0 w 21602"/>
                <a:gd name="TY3" fmla="*/ 21600 h 21602"/>
                <a:gd name="TX4" fmla="*/ 0 w 21602"/>
                <a:gd name="TY4" fmla="*/ 0 h 21602"/>
                <a:gd name="TX6" fmla="*/ 2385 w 21602"/>
                <a:gd name="TY6" fmla="*/ 1137 h 21602"/>
                <a:gd name="TX7" fmla="*/ 1500 w 21602"/>
                <a:gd name="TY7" fmla="*/ 1709 h 21602"/>
                <a:gd name="TX8" fmla="*/ 1500 w 21602"/>
                <a:gd name="TY8" fmla="*/ 15741 h 21602"/>
                <a:gd name="TX9" fmla="*/ 2385 w 21602"/>
                <a:gd name="TY9" fmla="*/ 16313 h 21602"/>
                <a:gd name="TX10" fmla="*/ 16165 w 21602"/>
                <a:gd name="TY10" fmla="*/ 16313 h 21602"/>
                <a:gd name="TX11" fmla="*/ 17050 w 21602"/>
                <a:gd name="TY11" fmla="*/ 15741 h 21602"/>
                <a:gd name="TX12" fmla="*/ 17050 w 21602"/>
                <a:gd name="TY12" fmla="*/ 1709 h 21602"/>
                <a:gd name="TX13" fmla="*/ 16165 w 21602"/>
                <a:gd name="TY13" fmla="*/ 1137 h 21602"/>
                <a:gd name="TX14" fmla="*/ 2385 w 21602"/>
                <a:gd name="TY14" fmla="*/ 1137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2385" y="1137"/>
                  </a:moveTo>
                  <a:cubicBezTo>
                    <a:pt x="1896" y="1137"/>
                    <a:pt x="1500" y="1393"/>
                    <a:pt x="1500" y="1709"/>
                  </a:cubicBezTo>
                  <a:lnTo>
                    <a:pt x="1500" y="15741"/>
                  </a:lnTo>
                  <a:cubicBezTo>
                    <a:pt x="1500" y="16057"/>
                    <a:pt x="1896" y="16313"/>
                    <a:pt x="2385" y="16313"/>
                  </a:cubicBezTo>
                  <a:lnTo>
                    <a:pt x="16165" y="16313"/>
                  </a:lnTo>
                  <a:cubicBezTo>
                    <a:pt x="16654" y="16313"/>
                    <a:pt x="17050" y="16057"/>
                    <a:pt x="17050" y="15741"/>
                  </a:cubicBezTo>
                  <a:lnTo>
                    <a:pt x="17050" y="1709"/>
                  </a:lnTo>
                  <a:cubicBezTo>
                    <a:pt x="17050" y="1393"/>
                    <a:pt x="16654" y="1137"/>
                    <a:pt x="16165" y="1137"/>
                  </a:cubicBezTo>
                  <a:lnTo>
                    <a:pt x="2385" y="1137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98" name="직사각형 29"/>
            <p:cNvSpPr>
              <a:spLocks/>
            </p:cNvSpPr>
            <p:nvPr/>
          </p:nvSpPr>
          <p:spPr>
            <a:xfrm>
              <a:off x="4528185" y="921385"/>
              <a:ext cx="692785" cy="4995545"/>
            </a:xfrm>
            <a:prstGeom prst="rect">
              <a:avLst/>
            </a:pr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99" name="직사각형 71"/>
            <p:cNvSpPr>
              <a:spLocks/>
            </p:cNvSpPr>
            <p:nvPr/>
          </p:nvSpPr>
          <p:spPr>
            <a:xfrm>
              <a:off x="5074920" y="921385"/>
              <a:ext cx="99060" cy="4999355"/>
            </a:xfrm>
            <a:prstGeom prst="rect">
              <a:avLst/>
            </a:pr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00" name="사각형: 둥근 모서리 9220"/>
            <p:cNvSpPr>
              <a:spLocks/>
            </p:cNvSpPr>
            <p:nvPr/>
          </p:nvSpPr>
          <p:spPr>
            <a:xfrm>
              <a:off x="4527550" y="2912745"/>
              <a:ext cx="541655" cy="32385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grpSp>
          <p:nvGrpSpPr>
            <p:cNvPr id="103" name="사각형: 둥근 모서리 9222"/>
            <p:cNvGrpSpPr/>
            <p:nvPr/>
          </p:nvGrpSpPr>
          <p:grpSpPr>
            <a:xfrm>
              <a:off x="4566920" y="2978150"/>
              <a:ext cx="461010" cy="195580"/>
              <a:chOff x="4566920" y="2978150"/>
              <a:chExt cx="461010" cy="195580"/>
            </a:xfrm>
          </p:grpSpPr>
          <p:sp>
            <p:nvSpPr>
              <p:cNvPr id="101" name="모서리가 둥근 직사각형"/>
              <p:cNvSpPr>
                <a:spLocks/>
              </p:cNvSpPr>
              <p:nvPr/>
            </p:nvSpPr>
            <p:spPr>
              <a:xfrm>
                <a:off x="4566920" y="2978150"/>
                <a:ext cx="462280" cy="19685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02" name="지폐투입구"/>
              <p:cNvSpPr txBox="1">
                <a:spLocks/>
              </p:cNvSpPr>
              <p:nvPr/>
            </p:nvSpPr>
            <p:spPr>
              <a:xfrm>
                <a:off x="4622165" y="3004820"/>
                <a:ext cx="351790" cy="14351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spAutoFit/>
              </a:bodyPr>
              <a:lstStyle>
                <a:lvl1pPr marL="0" indent="0" algn="ctr" latinLnBrk="0">
                  <a:buFontTx/>
                  <a:buNone/>
                  <a:defRPr lang="en-GB" altLang="en-US" sz="400"/>
                </a:lvl1pPr>
              </a:lstStyle>
              <a:p>
                <a:pPr marL="0" indent="0" latinLnBrk="0">
                  <a:buFontTx/>
                  <a:buNone/>
                </a:pPr>
                <a:r>
                  <a:t>지폐투입구</a:t>
                </a:r>
                <a:endParaRPr lang="ko-KR" altLang="en-US"/>
              </a:p>
            </p:txBody>
          </p:sp>
        </p:grpSp>
        <p:sp>
          <p:nvSpPr>
            <p:cNvPr id="104" name="직사각형 9228"/>
            <p:cNvSpPr>
              <a:spLocks/>
            </p:cNvSpPr>
            <p:nvPr/>
          </p:nvSpPr>
          <p:spPr>
            <a:xfrm>
              <a:off x="4520565" y="1614170"/>
              <a:ext cx="526415" cy="1019175"/>
            </a:xfrm>
            <a:prstGeom prst="rect">
              <a:avLst/>
            </a:prstGeom>
            <a:solidFill>
              <a:srgbClr val="D9D9D9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pic>
          <p:nvPicPr>
            <p:cNvPr id="105" name="그림 923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7395" y="1954530"/>
              <a:ext cx="442595" cy="56578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06" name="직사각형 9218"/>
            <p:cNvSpPr>
              <a:spLocks/>
            </p:cNvSpPr>
            <p:nvPr/>
          </p:nvSpPr>
          <p:spPr>
            <a:xfrm>
              <a:off x="4556760" y="1681480"/>
              <a:ext cx="462280" cy="213360"/>
            </a:xfrm>
            <a:prstGeom prst="rect">
              <a:avLst/>
            </a:prstGeom>
            <a:solidFill>
              <a:srgbClr val="DAE3F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07" name="타원 9235"/>
            <p:cNvSpPr>
              <a:spLocks/>
            </p:cNvSpPr>
            <p:nvPr/>
          </p:nvSpPr>
          <p:spPr>
            <a:xfrm>
              <a:off x="4648200" y="3380740"/>
              <a:ext cx="307975" cy="27051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A6A6A6">
                  <a:alpha val="6196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cxnSp>
          <p:nvCxnSpPr>
            <p:cNvPr id="108" name="직선 연결선 89"/>
            <p:cNvCxnSpPr/>
            <p:nvPr/>
          </p:nvCxnSpPr>
          <p:spPr>
            <a:xfrm>
              <a:off x="4706620" y="3515360"/>
              <a:ext cx="193675" cy="1270"/>
            </a:xfrm>
            <a:prstGeom prst="line">
              <a:avLst/>
            </a:prstGeom>
            <a:noFill/>
            <a:ln w="19050" cap="flat" cmpd="sng">
              <a:solidFill>
                <a:srgbClr val="0D0D0D">
                  <a:alpha val="44705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사각형: 둥근 모서리 42"/>
            <p:cNvSpPr>
              <a:spLocks/>
            </p:cNvSpPr>
            <p:nvPr/>
          </p:nvSpPr>
          <p:spPr>
            <a:xfrm>
              <a:off x="2045970" y="4892675"/>
              <a:ext cx="2136775" cy="823595"/>
            </a:xfrm>
            <a:prstGeom prst="roundRect">
              <a:avLst>
                <a:gd name="adj" fmla="val 16667"/>
              </a:avLst>
            </a:prstGeom>
            <a:solidFill>
              <a:srgbClr val="0D1214"/>
            </a:solidFill>
            <a:ln w="76200" cap="flat" cmpd="sng">
              <a:solidFill>
                <a:srgbClr val="E3C7CE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10" name="직사각형 54"/>
            <p:cNvSpPr>
              <a:spLocks/>
            </p:cNvSpPr>
            <p:nvPr/>
          </p:nvSpPr>
          <p:spPr>
            <a:xfrm>
              <a:off x="2059305" y="4906645"/>
              <a:ext cx="2081530" cy="612775"/>
            </a:xfrm>
            <a:custGeom>
              <a:avLst/>
              <a:gdLst>
                <a:gd name="TX0" fmla="*/ 733 w 21491"/>
                <a:gd name="TY0" fmla="*/ 529 h 21602"/>
                <a:gd name="TX1" fmla="*/ 20939 w 21491"/>
                <a:gd name="TY1" fmla="*/ 0 h 21602"/>
                <a:gd name="TX2" fmla="*/ 21476 w 21491"/>
                <a:gd name="TY2" fmla="*/ 3140 h 21602"/>
                <a:gd name="TX3" fmla="*/ 19121 w 21491"/>
                <a:gd name="TY3" fmla="*/ 21336 h 21602"/>
                <a:gd name="TX4" fmla="*/ 2510 w 21491"/>
                <a:gd name="TY4" fmla="*/ 21600 h 21602"/>
                <a:gd name="TX5" fmla="*/ 0 w 21491"/>
                <a:gd name="TY5" fmla="*/ 3398 h 21602"/>
                <a:gd name="TX6" fmla="*/ 733 w 21491"/>
                <a:gd name="TY6" fmla="*/ 529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491" h="21602">
                  <a:moveTo>
                    <a:pt x="733" y="529"/>
                  </a:moveTo>
                  <a:lnTo>
                    <a:pt x="20939" y="0"/>
                  </a:lnTo>
                  <a:cubicBezTo>
                    <a:pt x="20815" y="959"/>
                    <a:pt x="21600" y="2182"/>
                    <a:pt x="21476" y="3140"/>
                  </a:cubicBezTo>
                  <a:lnTo>
                    <a:pt x="19121" y="21336"/>
                  </a:lnTo>
                  <a:lnTo>
                    <a:pt x="2510" y="21600"/>
                  </a:lnTo>
                  <a:cubicBezTo>
                    <a:pt x="1505" y="15623"/>
                    <a:pt x="1005" y="9375"/>
                    <a:pt x="0" y="3398"/>
                  </a:cubicBezTo>
                  <a:lnTo>
                    <a:pt x="733" y="529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11" name="Freeform 12"/>
            <p:cNvSpPr>
              <a:spLocks/>
            </p:cNvSpPr>
            <p:nvPr/>
          </p:nvSpPr>
          <p:spPr>
            <a:xfrm>
              <a:off x="2039620" y="1539875"/>
              <a:ext cx="306705" cy="438150"/>
            </a:xfrm>
            <a:custGeom>
              <a:avLst/>
              <a:gdLst>
                <a:gd name="TX0" fmla="*/ 0 w 21602"/>
                <a:gd name="TY0" fmla="*/ 11890 h 21602"/>
                <a:gd name="TX1" fmla="*/ 0 w 21602"/>
                <a:gd name="TY1" fmla="*/ 2609 h 21602"/>
                <a:gd name="TX2" fmla="*/ 1512 w 21602"/>
                <a:gd name="TY2" fmla="*/ 1255 h 21602"/>
                <a:gd name="TX3" fmla="*/ 2862 w 21602"/>
                <a:gd name="TY3" fmla="*/ 0 h 21602"/>
                <a:gd name="TX4" fmla="*/ 18738 w 21602"/>
                <a:gd name="TY4" fmla="*/ 0 h 21602"/>
                <a:gd name="TX5" fmla="*/ 20088 w 21602"/>
                <a:gd name="TY5" fmla="*/ 1255 h 21602"/>
                <a:gd name="TX6" fmla="*/ 21600 w 21602"/>
                <a:gd name="TY6" fmla="*/ 2609 h 21602"/>
                <a:gd name="TX7" fmla="*/ 21600 w 21602"/>
                <a:gd name="TY7" fmla="*/ 18991 h 21602"/>
                <a:gd name="TX8" fmla="*/ 20088 w 21602"/>
                <a:gd name="TY8" fmla="*/ 20345 h 21602"/>
                <a:gd name="TX9" fmla="*/ 18738 w 21602"/>
                <a:gd name="TY9" fmla="*/ 21600 h 21602"/>
                <a:gd name="TX10" fmla="*/ 2862 w 21602"/>
                <a:gd name="TY10" fmla="*/ 21600 h 21602"/>
                <a:gd name="TX11" fmla="*/ 1512 w 21602"/>
                <a:gd name="TY11" fmla="*/ 20345 h 21602"/>
                <a:gd name="TX12" fmla="*/ 0 w 21602"/>
                <a:gd name="TY12" fmla="*/ 18991 h 21602"/>
                <a:gd name="TX13" fmla="*/ 0 w 21602"/>
                <a:gd name="TY13" fmla="*/ 971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1602" h="21602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12" name="Freeform 16"/>
            <p:cNvSpPr>
              <a:spLocks/>
            </p:cNvSpPr>
            <p:nvPr/>
          </p:nvSpPr>
          <p:spPr>
            <a:xfrm>
              <a:off x="2074545" y="1534160"/>
              <a:ext cx="233680" cy="19050"/>
            </a:xfrm>
            <a:custGeom>
              <a:avLst/>
              <a:gdLst>
                <a:gd name="TX0" fmla="*/ 20196 w 21602"/>
                <a:gd name="TY0" fmla="*/ 21600 h 21602"/>
                <a:gd name="TX1" fmla="*/ 1404 w 21602"/>
                <a:gd name="TY1" fmla="*/ 21600 h 21602"/>
                <a:gd name="TX2" fmla="*/ 0 w 21602"/>
                <a:gd name="TY2" fmla="*/ 10800 h 21602"/>
                <a:gd name="TX3" fmla="*/ 1404 w 21602"/>
                <a:gd name="TY3" fmla="*/ 0 h 21602"/>
                <a:gd name="TX4" fmla="*/ 20196 w 21602"/>
                <a:gd name="TY4" fmla="*/ 0 h 21602"/>
                <a:gd name="TX5" fmla="*/ 21600 w 21602"/>
                <a:gd name="TY5" fmla="*/ 10800 h 21602"/>
                <a:gd name="TX6" fmla="*/ 20196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13" name="Freeform 17"/>
            <p:cNvSpPr>
              <a:spLocks/>
            </p:cNvSpPr>
            <p:nvPr/>
          </p:nvSpPr>
          <p:spPr>
            <a:xfrm>
              <a:off x="2041525" y="1617345"/>
              <a:ext cx="304165" cy="297815"/>
            </a:xfrm>
            <a:custGeom>
              <a:avLst/>
              <a:gdLst>
                <a:gd name="TX0" fmla="*/ 21600 w 21602"/>
                <a:gd name="TY0" fmla="*/ 14856 h 21602"/>
                <a:gd name="TX1" fmla="*/ 0 w 21602"/>
                <a:gd name="TY1" fmla="*/ 21600 h 21602"/>
                <a:gd name="TX2" fmla="*/ 0 w 21602"/>
                <a:gd name="TY2" fmla="*/ 6744 h 21602"/>
                <a:gd name="TX3" fmla="*/ 21600 w 21602"/>
                <a:gd name="TY3" fmla="*/ 0 h 21602"/>
                <a:gd name="TX4" fmla="*/ 21600 w 21602"/>
                <a:gd name="TY4" fmla="*/ 14856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14" name="Freeform 18"/>
            <p:cNvSpPr>
              <a:spLocks/>
            </p:cNvSpPr>
            <p:nvPr/>
          </p:nvSpPr>
          <p:spPr>
            <a:xfrm>
              <a:off x="2039620" y="1644650"/>
              <a:ext cx="306705" cy="234950"/>
            </a:xfrm>
            <a:custGeom>
              <a:avLst/>
              <a:gdLst>
                <a:gd name="TX0" fmla="*/ 21600 w 21602"/>
                <a:gd name="TY0" fmla="*/ 12623 h 21602"/>
                <a:gd name="TX1" fmla="*/ 0 w 21602"/>
                <a:gd name="TY1" fmla="*/ 21600 h 21602"/>
                <a:gd name="TX2" fmla="*/ 0 w 21602"/>
                <a:gd name="TY2" fmla="*/ 8978 h 21602"/>
                <a:gd name="TX3" fmla="*/ 21600 w 21602"/>
                <a:gd name="TY3" fmla="*/ 0 h 21602"/>
                <a:gd name="TX4" fmla="*/ 21600 w 21602"/>
                <a:gd name="TY4" fmla="*/ 12623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12623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3"/>
                  </a:lnTo>
                  <a:close/>
                </a:path>
              </a:pathLst>
            </a:cu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15" name="Freeform 12"/>
            <p:cNvSpPr>
              <a:spLocks/>
            </p:cNvSpPr>
            <p:nvPr/>
          </p:nvSpPr>
          <p:spPr>
            <a:xfrm>
              <a:off x="2620645" y="1537335"/>
              <a:ext cx="306705" cy="438150"/>
            </a:xfrm>
            <a:custGeom>
              <a:avLst/>
              <a:gdLst>
                <a:gd name="TX0" fmla="*/ 0 w 21602"/>
                <a:gd name="TY0" fmla="*/ 11890 h 21602"/>
                <a:gd name="TX1" fmla="*/ 0 w 21602"/>
                <a:gd name="TY1" fmla="*/ 2609 h 21602"/>
                <a:gd name="TX2" fmla="*/ 1512 w 21602"/>
                <a:gd name="TY2" fmla="*/ 1255 h 21602"/>
                <a:gd name="TX3" fmla="*/ 2862 w 21602"/>
                <a:gd name="TY3" fmla="*/ 0 h 21602"/>
                <a:gd name="TX4" fmla="*/ 18738 w 21602"/>
                <a:gd name="TY4" fmla="*/ 0 h 21602"/>
                <a:gd name="TX5" fmla="*/ 20088 w 21602"/>
                <a:gd name="TY5" fmla="*/ 1255 h 21602"/>
                <a:gd name="TX6" fmla="*/ 21600 w 21602"/>
                <a:gd name="TY6" fmla="*/ 2609 h 21602"/>
                <a:gd name="TX7" fmla="*/ 21600 w 21602"/>
                <a:gd name="TY7" fmla="*/ 18991 h 21602"/>
                <a:gd name="TX8" fmla="*/ 20088 w 21602"/>
                <a:gd name="TY8" fmla="*/ 20345 h 21602"/>
                <a:gd name="TX9" fmla="*/ 18738 w 21602"/>
                <a:gd name="TY9" fmla="*/ 21600 h 21602"/>
                <a:gd name="TX10" fmla="*/ 2862 w 21602"/>
                <a:gd name="TY10" fmla="*/ 21600 h 21602"/>
                <a:gd name="TX11" fmla="*/ 1512 w 21602"/>
                <a:gd name="TY11" fmla="*/ 20345 h 21602"/>
                <a:gd name="TX12" fmla="*/ 0 w 21602"/>
                <a:gd name="TY12" fmla="*/ 18991 h 21602"/>
                <a:gd name="TX13" fmla="*/ 0 w 21602"/>
                <a:gd name="TY13" fmla="*/ 971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1602" h="21602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16" name="Freeform 16"/>
            <p:cNvSpPr>
              <a:spLocks/>
            </p:cNvSpPr>
            <p:nvPr/>
          </p:nvSpPr>
          <p:spPr>
            <a:xfrm>
              <a:off x="2656205" y="1532255"/>
              <a:ext cx="233680" cy="19050"/>
            </a:xfrm>
            <a:custGeom>
              <a:avLst/>
              <a:gdLst>
                <a:gd name="TX0" fmla="*/ 20196 w 21602"/>
                <a:gd name="TY0" fmla="*/ 21600 h 21602"/>
                <a:gd name="TX1" fmla="*/ 1404 w 21602"/>
                <a:gd name="TY1" fmla="*/ 21600 h 21602"/>
                <a:gd name="TX2" fmla="*/ 0 w 21602"/>
                <a:gd name="TY2" fmla="*/ 10800 h 21602"/>
                <a:gd name="TX3" fmla="*/ 1404 w 21602"/>
                <a:gd name="TY3" fmla="*/ 0 h 21602"/>
                <a:gd name="TX4" fmla="*/ 20196 w 21602"/>
                <a:gd name="TY4" fmla="*/ 0 h 21602"/>
                <a:gd name="TX5" fmla="*/ 21600 w 21602"/>
                <a:gd name="TY5" fmla="*/ 10800 h 21602"/>
                <a:gd name="TX6" fmla="*/ 20196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17" name="Freeform 17"/>
            <p:cNvSpPr>
              <a:spLocks/>
            </p:cNvSpPr>
            <p:nvPr/>
          </p:nvSpPr>
          <p:spPr>
            <a:xfrm>
              <a:off x="2623185" y="1614805"/>
              <a:ext cx="304165" cy="297815"/>
            </a:xfrm>
            <a:custGeom>
              <a:avLst/>
              <a:gdLst>
                <a:gd name="TX0" fmla="*/ 21600 w 21602"/>
                <a:gd name="TY0" fmla="*/ 14856 h 21602"/>
                <a:gd name="TX1" fmla="*/ 0 w 21602"/>
                <a:gd name="TY1" fmla="*/ 21600 h 21602"/>
                <a:gd name="TX2" fmla="*/ 0 w 21602"/>
                <a:gd name="TY2" fmla="*/ 6744 h 21602"/>
                <a:gd name="TX3" fmla="*/ 21600 w 21602"/>
                <a:gd name="TY3" fmla="*/ 0 h 21602"/>
                <a:gd name="TX4" fmla="*/ 21600 w 21602"/>
                <a:gd name="TY4" fmla="*/ 14856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18" name="Freeform 18"/>
            <p:cNvSpPr>
              <a:spLocks/>
            </p:cNvSpPr>
            <p:nvPr/>
          </p:nvSpPr>
          <p:spPr>
            <a:xfrm>
              <a:off x="2620645" y="1642745"/>
              <a:ext cx="306705" cy="234950"/>
            </a:xfrm>
            <a:custGeom>
              <a:avLst/>
              <a:gdLst>
                <a:gd name="TX0" fmla="*/ 21600 w 21602"/>
                <a:gd name="TY0" fmla="*/ 12623 h 21602"/>
                <a:gd name="TX1" fmla="*/ 0 w 21602"/>
                <a:gd name="TY1" fmla="*/ 21600 h 21602"/>
                <a:gd name="TX2" fmla="*/ 0 w 21602"/>
                <a:gd name="TY2" fmla="*/ 8978 h 21602"/>
                <a:gd name="TX3" fmla="*/ 21600 w 21602"/>
                <a:gd name="TY3" fmla="*/ 0 h 21602"/>
                <a:gd name="TX4" fmla="*/ 21600 w 21602"/>
                <a:gd name="TY4" fmla="*/ 12623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12623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3"/>
                  </a:lnTo>
                  <a:close/>
                </a:path>
              </a:pathLst>
            </a:cu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19" name="Freeform 12"/>
            <p:cNvSpPr>
              <a:spLocks/>
            </p:cNvSpPr>
            <p:nvPr/>
          </p:nvSpPr>
          <p:spPr>
            <a:xfrm>
              <a:off x="3241675" y="1541780"/>
              <a:ext cx="306705" cy="438150"/>
            </a:xfrm>
            <a:custGeom>
              <a:avLst/>
              <a:gdLst>
                <a:gd name="TX0" fmla="*/ 0 w 21602"/>
                <a:gd name="TY0" fmla="*/ 11890 h 21602"/>
                <a:gd name="TX1" fmla="*/ 0 w 21602"/>
                <a:gd name="TY1" fmla="*/ 2609 h 21602"/>
                <a:gd name="TX2" fmla="*/ 1512 w 21602"/>
                <a:gd name="TY2" fmla="*/ 1255 h 21602"/>
                <a:gd name="TX3" fmla="*/ 2862 w 21602"/>
                <a:gd name="TY3" fmla="*/ 0 h 21602"/>
                <a:gd name="TX4" fmla="*/ 18738 w 21602"/>
                <a:gd name="TY4" fmla="*/ 0 h 21602"/>
                <a:gd name="TX5" fmla="*/ 20088 w 21602"/>
                <a:gd name="TY5" fmla="*/ 1255 h 21602"/>
                <a:gd name="TX6" fmla="*/ 21600 w 21602"/>
                <a:gd name="TY6" fmla="*/ 2609 h 21602"/>
                <a:gd name="TX7" fmla="*/ 21600 w 21602"/>
                <a:gd name="TY7" fmla="*/ 18991 h 21602"/>
                <a:gd name="TX8" fmla="*/ 20088 w 21602"/>
                <a:gd name="TY8" fmla="*/ 20345 h 21602"/>
                <a:gd name="TX9" fmla="*/ 18738 w 21602"/>
                <a:gd name="TY9" fmla="*/ 21600 h 21602"/>
                <a:gd name="TX10" fmla="*/ 2862 w 21602"/>
                <a:gd name="TY10" fmla="*/ 21600 h 21602"/>
                <a:gd name="TX11" fmla="*/ 1512 w 21602"/>
                <a:gd name="TY11" fmla="*/ 20345 h 21602"/>
                <a:gd name="TX12" fmla="*/ 0 w 21602"/>
                <a:gd name="TY12" fmla="*/ 18991 h 21602"/>
                <a:gd name="TX13" fmla="*/ 0 w 21602"/>
                <a:gd name="TY13" fmla="*/ 971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1602" h="21602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0" name="Freeform 16"/>
            <p:cNvSpPr>
              <a:spLocks/>
            </p:cNvSpPr>
            <p:nvPr/>
          </p:nvSpPr>
          <p:spPr>
            <a:xfrm>
              <a:off x="3276600" y="1536700"/>
              <a:ext cx="233680" cy="19050"/>
            </a:xfrm>
            <a:custGeom>
              <a:avLst/>
              <a:gdLst>
                <a:gd name="TX0" fmla="*/ 20196 w 21602"/>
                <a:gd name="TY0" fmla="*/ 21600 h 21602"/>
                <a:gd name="TX1" fmla="*/ 1404 w 21602"/>
                <a:gd name="TY1" fmla="*/ 21600 h 21602"/>
                <a:gd name="TX2" fmla="*/ 0 w 21602"/>
                <a:gd name="TY2" fmla="*/ 10800 h 21602"/>
                <a:gd name="TX3" fmla="*/ 1404 w 21602"/>
                <a:gd name="TY3" fmla="*/ 0 h 21602"/>
                <a:gd name="TX4" fmla="*/ 20196 w 21602"/>
                <a:gd name="TY4" fmla="*/ 0 h 21602"/>
                <a:gd name="TX5" fmla="*/ 21600 w 21602"/>
                <a:gd name="TY5" fmla="*/ 10800 h 21602"/>
                <a:gd name="TX6" fmla="*/ 20196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1" name="Freeform 17"/>
            <p:cNvSpPr>
              <a:spLocks/>
            </p:cNvSpPr>
            <p:nvPr/>
          </p:nvSpPr>
          <p:spPr>
            <a:xfrm>
              <a:off x="3243580" y="1619885"/>
              <a:ext cx="304165" cy="297815"/>
            </a:xfrm>
            <a:custGeom>
              <a:avLst/>
              <a:gdLst>
                <a:gd name="TX0" fmla="*/ 21600 w 21602"/>
                <a:gd name="TY0" fmla="*/ 14856 h 21602"/>
                <a:gd name="TX1" fmla="*/ 0 w 21602"/>
                <a:gd name="TY1" fmla="*/ 21600 h 21602"/>
                <a:gd name="TX2" fmla="*/ 0 w 21602"/>
                <a:gd name="TY2" fmla="*/ 6744 h 21602"/>
                <a:gd name="TX3" fmla="*/ 21600 w 21602"/>
                <a:gd name="TY3" fmla="*/ 0 h 21602"/>
                <a:gd name="TX4" fmla="*/ 21600 w 21602"/>
                <a:gd name="TY4" fmla="*/ 14856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2" name="Freeform 18"/>
            <p:cNvSpPr>
              <a:spLocks/>
            </p:cNvSpPr>
            <p:nvPr/>
          </p:nvSpPr>
          <p:spPr>
            <a:xfrm>
              <a:off x="3241675" y="1647190"/>
              <a:ext cx="306705" cy="234950"/>
            </a:xfrm>
            <a:custGeom>
              <a:avLst/>
              <a:gdLst>
                <a:gd name="TX0" fmla="*/ 21600 w 21602"/>
                <a:gd name="TY0" fmla="*/ 12623 h 21602"/>
                <a:gd name="TX1" fmla="*/ 0 w 21602"/>
                <a:gd name="TY1" fmla="*/ 21600 h 21602"/>
                <a:gd name="TX2" fmla="*/ 0 w 21602"/>
                <a:gd name="TY2" fmla="*/ 8978 h 21602"/>
                <a:gd name="TX3" fmla="*/ 21600 w 21602"/>
                <a:gd name="TY3" fmla="*/ 0 h 21602"/>
                <a:gd name="TX4" fmla="*/ 21600 w 21602"/>
                <a:gd name="TY4" fmla="*/ 12623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12623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3"/>
                  </a:lnTo>
                  <a:close/>
                </a:path>
              </a:pathLst>
            </a:cu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3" name="Freeform 12"/>
            <p:cNvSpPr>
              <a:spLocks/>
            </p:cNvSpPr>
            <p:nvPr/>
          </p:nvSpPr>
          <p:spPr>
            <a:xfrm>
              <a:off x="3850005" y="1536700"/>
              <a:ext cx="306705" cy="438150"/>
            </a:xfrm>
            <a:custGeom>
              <a:avLst/>
              <a:gdLst>
                <a:gd name="TX0" fmla="*/ 0 w 21602"/>
                <a:gd name="TY0" fmla="*/ 11890 h 21602"/>
                <a:gd name="TX1" fmla="*/ 0 w 21602"/>
                <a:gd name="TY1" fmla="*/ 2609 h 21602"/>
                <a:gd name="TX2" fmla="*/ 1512 w 21602"/>
                <a:gd name="TY2" fmla="*/ 1255 h 21602"/>
                <a:gd name="TX3" fmla="*/ 2862 w 21602"/>
                <a:gd name="TY3" fmla="*/ 0 h 21602"/>
                <a:gd name="TX4" fmla="*/ 18738 w 21602"/>
                <a:gd name="TY4" fmla="*/ 0 h 21602"/>
                <a:gd name="TX5" fmla="*/ 20088 w 21602"/>
                <a:gd name="TY5" fmla="*/ 1255 h 21602"/>
                <a:gd name="TX6" fmla="*/ 21600 w 21602"/>
                <a:gd name="TY6" fmla="*/ 2609 h 21602"/>
                <a:gd name="TX7" fmla="*/ 21600 w 21602"/>
                <a:gd name="TY7" fmla="*/ 18991 h 21602"/>
                <a:gd name="TX8" fmla="*/ 20088 w 21602"/>
                <a:gd name="TY8" fmla="*/ 20345 h 21602"/>
                <a:gd name="TX9" fmla="*/ 18738 w 21602"/>
                <a:gd name="TY9" fmla="*/ 21600 h 21602"/>
                <a:gd name="TX10" fmla="*/ 2862 w 21602"/>
                <a:gd name="TY10" fmla="*/ 21600 h 21602"/>
                <a:gd name="TX11" fmla="*/ 1512 w 21602"/>
                <a:gd name="TY11" fmla="*/ 20345 h 21602"/>
                <a:gd name="TX12" fmla="*/ 0 w 21602"/>
                <a:gd name="TY12" fmla="*/ 18991 h 21602"/>
                <a:gd name="TX13" fmla="*/ 0 w 21602"/>
                <a:gd name="TY13" fmla="*/ 971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1602" h="21602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4" name="Freeform 16"/>
            <p:cNvSpPr>
              <a:spLocks/>
            </p:cNvSpPr>
            <p:nvPr/>
          </p:nvSpPr>
          <p:spPr>
            <a:xfrm>
              <a:off x="3885565" y="1530985"/>
              <a:ext cx="233680" cy="19050"/>
            </a:xfrm>
            <a:custGeom>
              <a:avLst/>
              <a:gdLst>
                <a:gd name="TX0" fmla="*/ 20196 w 21602"/>
                <a:gd name="TY0" fmla="*/ 21600 h 21602"/>
                <a:gd name="TX1" fmla="*/ 1404 w 21602"/>
                <a:gd name="TY1" fmla="*/ 21600 h 21602"/>
                <a:gd name="TX2" fmla="*/ 0 w 21602"/>
                <a:gd name="TY2" fmla="*/ 10800 h 21602"/>
                <a:gd name="TX3" fmla="*/ 1404 w 21602"/>
                <a:gd name="TY3" fmla="*/ 0 h 21602"/>
                <a:gd name="TX4" fmla="*/ 20196 w 21602"/>
                <a:gd name="TY4" fmla="*/ 0 h 21602"/>
                <a:gd name="TX5" fmla="*/ 21600 w 21602"/>
                <a:gd name="TY5" fmla="*/ 10800 h 21602"/>
                <a:gd name="TX6" fmla="*/ 20196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5" name="Freeform 17"/>
            <p:cNvSpPr>
              <a:spLocks/>
            </p:cNvSpPr>
            <p:nvPr/>
          </p:nvSpPr>
          <p:spPr>
            <a:xfrm>
              <a:off x="3852545" y="1614170"/>
              <a:ext cx="304165" cy="297815"/>
            </a:xfrm>
            <a:custGeom>
              <a:avLst/>
              <a:gdLst>
                <a:gd name="TX0" fmla="*/ 21600 w 21602"/>
                <a:gd name="TY0" fmla="*/ 14856 h 21602"/>
                <a:gd name="TX1" fmla="*/ 0 w 21602"/>
                <a:gd name="TY1" fmla="*/ 21600 h 21602"/>
                <a:gd name="TX2" fmla="*/ 0 w 21602"/>
                <a:gd name="TY2" fmla="*/ 6744 h 21602"/>
                <a:gd name="TX3" fmla="*/ 21600 w 21602"/>
                <a:gd name="TY3" fmla="*/ 0 h 21602"/>
                <a:gd name="TX4" fmla="*/ 21600 w 21602"/>
                <a:gd name="TY4" fmla="*/ 14856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6" name="Freeform 18"/>
            <p:cNvSpPr>
              <a:spLocks/>
            </p:cNvSpPr>
            <p:nvPr/>
          </p:nvSpPr>
          <p:spPr>
            <a:xfrm>
              <a:off x="3850005" y="1641475"/>
              <a:ext cx="306705" cy="234950"/>
            </a:xfrm>
            <a:custGeom>
              <a:avLst/>
              <a:gdLst>
                <a:gd name="TX0" fmla="*/ 21600 w 21602"/>
                <a:gd name="TY0" fmla="*/ 12623 h 21602"/>
                <a:gd name="TX1" fmla="*/ 0 w 21602"/>
                <a:gd name="TY1" fmla="*/ 21600 h 21602"/>
                <a:gd name="TX2" fmla="*/ 0 w 21602"/>
                <a:gd name="TY2" fmla="*/ 8978 h 21602"/>
                <a:gd name="TX3" fmla="*/ 21600 w 21602"/>
                <a:gd name="TY3" fmla="*/ 0 h 21602"/>
                <a:gd name="TX4" fmla="*/ 21600 w 21602"/>
                <a:gd name="TY4" fmla="*/ 12623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12623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3"/>
                  </a:lnTo>
                  <a:close/>
                </a:path>
              </a:pathLst>
            </a:cu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7" name="Freeform 16"/>
            <p:cNvSpPr>
              <a:spLocks/>
            </p:cNvSpPr>
            <p:nvPr/>
          </p:nvSpPr>
          <p:spPr>
            <a:xfrm>
              <a:off x="3311525" y="3172460"/>
              <a:ext cx="753110" cy="63500"/>
            </a:xfrm>
            <a:custGeom>
              <a:avLst/>
              <a:gdLst>
                <a:gd name="TX0" fmla="*/ 20196 w 21602"/>
                <a:gd name="TY0" fmla="*/ 21600 h 21602"/>
                <a:gd name="TX1" fmla="*/ 1404 w 21602"/>
                <a:gd name="TY1" fmla="*/ 21600 h 21602"/>
                <a:gd name="TX2" fmla="*/ 0 w 21602"/>
                <a:gd name="TY2" fmla="*/ 10800 h 21602"/>
                <a:gd name="TX3" fmla="*/ 1404 w 21602"/>
                <a:gd name="TY3" fmla="*/ 0 h 21602"/>
                <a:gd name="TX4" fmla="*/ 20196 w 21602"/>
                <a:gd name="TY4" fmla="*/ 0 h 21602"/>
                <a:gd name="TX5" fmla="*/ 21600 w 21602"/>
                <a:gd name="TY5" fmla="*/ 10800 h 21602"/>
                <a:gd name="TX6" fmla="*/ 20196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8" name="타원 66"/>
            <p:cNvSpPr>
              <a:spLocks/>
            </p:cNvSpPr>
            <p:nvPr/>
          </p:nvSpPr>
          <p:spPr>
            <a:xfrm>
              <a:off x="2099310" y="1795145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9" name="타원 104"/>
            <p:cNvSpPr>
              <a:spLocks/>
            </p:cNvSpPr>
            <p:nvPr/>
          </p:nvSpPr>
          <p:spPr>
            <a:xfrm>
              <a:off x="2678430" y="1786255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30" name="타원 105"/>
            <p:cNvSpPr>
              <a:spLocks/>
            </p:cNvSpPr>
            <p:nvPr/>
          </p:nvSpPr>
          <p:spPr>
            <a:xfrm>
              <a:off x="3295650" y="1785620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31" name="타원 106"/>
            <p:cNvSpPr>
              <a:spLocks/>
            </p:cNvSpPr>
            <p:nvPr/>
          </p:nvSpPr>
          <p:spPr>
            <a:xfrm>
              <a:off x="3901440" y="1791335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32" name="Freeform 22"/>
            <p:cNvSpPr>
              <a:spLocks/>
            </p:cNvSpPr>
            <p:nvPr/>
          </p:nvSpPr>
          <p:spPr>
            <a:xfrm>
              <a:off x="2010410" y="2471420"/>
              <a:ext cx="378460" cy="423545"/>
            </a:xfrm>
            <a:custGeom>
              <a:avLst/>
              <a:gdLst>
                <a:gd name="TX0" fmla="*/ 21600 w 21602"/>
                <a:gd name="TY0" fmla="*/ 0 h 21602"/>
                <a:gd name="TX1" fmla="*/ 17281 w 21602"/>
                <a:gd name="TY1" fmla="*/ 901 h 21602"/>
                <a:gd name="TX2" fmla="*/ 14040 w 21602"/>
                <a:gd name="TY2" fmla="*/ 0 h 21602"/>
                <a:gd name="TX3" fmla="*/ 10802 w 21602"/>
                <a:gd name="TY3" fmla="*/ 901 h 21602"/>
                <a:gd name="TX4" fmla="*/ 7560 w 21602"/>
                <a:gd name="TY4" fmla="*/ 0 h 21602"/>
                <a:gd name="TX5" fmla="*/ 4319 w 21602"/>
                <a:gd name="TY5" fmla="*/ 901 h 21602"/>
                <a:gd name="TX6" fmla="*/ 0 w 21602"/>
                <a:gd name="TY6" fmla="*/ 0 h 21602"/>
                <a:gd name="TX7" fmla="*/ 0 w 21602"/>
                <a:gd name="TY7" fmla="*/ 3600 h 21602"/>
                <a:gd name="TX8" fmla="*/ 1081 w 21602"/>
                <a:gd name="TY8" fmla="*/ 10801 h 21602"/>
                <a:gd name="TX9" fmla="*/ 0 w 21602"/>
                <a:gd name="TY9" fmla="*/ 18000 h 21602"/>
                <a:gd name="TX10" fmla="*/ 0 w 21602"/>
                <a:gd name="TY10" fmla="*/ 21600 h 21602"/>
                <a:gd name="TX11" fmla="*/ 4319 w 21602"/>
                <a:gd name="TY11" fmla="*/ 20701 h 21602"/>
                <a:gd name="TX12" fmla="*/ 7560 w 21602"/>
                <a:gd name="TY12" fmla="*/ 21600 h 21602"/>
                <a:gd name="TX13" fmla="*/ 10802 w 21602"/>
                <a:gd name="TY13" fmla="*/ 20701 h 21602"/>
                <a:gd name="TX14" fmla="*/ 14040 w 21602"/>
                <a:gd name="TY14" fmla="*/ 21600 h 21602"/>
                <a:gd name="TX15" fmla="*/ 17281 w 21602"/>
                <a:gd name="TY15" fmla="*/ 20701 h 21602"/>
                <a:gd name="TX16" fmla="*/ 21600 w 21602"/>
                <a:gd name="TY16" fmla="*/ 21600 h 21602"/>
                <a:gd name="TX17" fmla="*/ 21600 w 21602"/>
                <a:gd name="TY17" fmla="*/ 18000 h 21602"/>
                <a:gd name="TX18" fmla="*/ 20522 w 21602"/>
                <a:gd name="TY18" fmla="*/ 10801 h 21602"/>
                <a:gd name="TX19" fmla="*/ 21600 w 21602"/>
                <a:gd name="TY19" fmla="*/ 3600 h 21602"/>
                <a:gd name="TX20" fmla="*/ 21600 w 21602"/>
                <a:gd name="TY20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33" name="Freeform 23"/>
            <p:cNvSpPr>
              <a:spLocks/>
            </p:cNvSpPr>
            <p:nvPr/>
          </p:nvSpPr>
          <p:spPr>
            <a:xfrm>
              <a:off x="2010410" y="2471420"/>
              <a:ext cx="57785" cy="423545"/>
            </a:xfrm>
            <a:custGeom>
              <a:avLst/>
              <a:gdLst>
                <a:gd name="TX0" fmla="*/ 14353 w 21543"/>
                <a:gd name="TY0" fmla="*/ 18000 h 21602"/>
                <a:gd name="TX1" fmla="*/ 21539 w 21543"/>
                <a:gd name="TY1" fmla="*/ 10801 h 21602"/>
                <a:gd name="TX2" fmla="*/ 14353 w 21543"/>
                <a:gd name="TY2" fmla="*/ 3600 h 21602"/>
                <a:gd name="TX3" fmla="*/ 14353 w 21543"/>
                <a:gd name="TY3" fmla="*/ 451 h 21602"/>
                <a:gd name="TX4" fmla="*/ 0 w 21543"/>
                <a:gd name="TY4" fmla="*/ 0 h 21602"/>
                <a:gd name="TX5" fmla="*/ 0 w 21543"/>
                <a:gd name="TY5" fmla="*/ 3600 h 21602"/>
                <a:gd name="TX6" fmla="*/ 7187 w 21543"/>
                <a:gd name="TY6" fmla="*/ 10801 h 21602"/>
                <a:gd name="TX7" fmla="*/ 0 w 21543"/>
                <a:gd name="TY7" fmla="*/ 18000 h 21602"/>
                <a:gd name="TX8" fmla="*/ 0 w 21543"/>
                <a:gd name="TY8" fmla="*/ 21600 h 21602"/>
                <a:gd name="TX9" fmla="*/ 14353 w 21543"/>
                <a:gd name="TY9" fmla="*/ 21152 h 21602"/>
                <a:gd name="TX10" fmla="*/ 14353 w 21543"/>
                <a:gd name="TY10" fmla="*/ 180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3" h="21602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34" name="Freeform 24"/>
            <p:cNvSpPr>
              <a:spLocks/>
            </p:cNvSpPr>
            <p:nvPr/>
          </p:nvSpPr>
          <p:spPr>
            <a:xfrm>
              <a:off x="2010410" y="2471420"/>
              <a:ext cx="378460" cy="71120"/>
            </a:xfrm>
            <a:custGeom>
              <a:avLst/>
              <a:gdLst>
                <a:gd name="TX0" fmla="*/ 21600 w 21602"/>
                <a:gd name="TY0" fmla="*/ 21600 h 21602"/>
                <a:gd name="TX1" fmla="*/ 0 w 21602"/>
                <a:gd name="TY1" fmla="*/ 21600 h 21602"/>
                <a:gd name="TX2" fmla="*/ 0 w 21602"/>
                <a:gd name="TY2" fmla="*/ 0 h 21602"/>
                <a:gd name="TX3" fmla="*/ 4328 w 21602"/>
                <a:gd name="TY3" fmla="*/ 5400 h 21602"/>
                <a:gd name="TX4" fmla="*/ 7545 w 21602"/>
                <a:gd name="TY4" fmla="*/ 0 h 21602"/>
                <a:gd name="TX5" fmla="*/ 10800 w 21602"/>
                <a:gd name="TY5" fmla="*/ 5400 h 21602"/>
                <a:gd name="TX6" fmla="*/ 14055 w 21602"/>
                <a:gd name="TY6" fmla="*/ 0 h 21602"/>
                <a:gd name="TX7" fmla="*/ 17272 w 21602"/>
                <a:gd name="TY7" fmla="*/ 5400 h 21602"/>
                <a:gd name="TX8" fmla="*/ 21600 w 21602"/>
                <a:gd name="TY8" fmla="*/ 0 h 21602"/>
                <a:gd name="TX9" fmla="*/ 21600 w 21602"/>
                <a:gd name="TY9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35" name="Freeform 25"/>
            <p:cNvSpPr>
              <a:spLocks/>
            </p:cNvSpPr>
            <p:nvPr/>
          </p:nvSpPr>
          <p:spPr>
            <a:xfrm>
              <a:off x="2010410" y="2471420"/>
              <a:ext cx="38735" cy="71120"/>
            </a:xfrm>
            <a:custGeom>
              <a:avLst/>
              <a:gdLst>
                <a:gd name="TX0" fmla="*/ 0 w 21602"/>
                <a:gd name="TY0" fmla="*/ 0 h 21602"/>
                <a:gd name="TX1" fmla="*/ 0 w 21602"/>
                <a:gd name="TY1" fmla="*/ 21600 h 21602"/>
                <a:gd name="TX2" fmla="*/ 21600 w 21602"/>
                <a:gd name="TY2" fmla="*/ 21600 h 21602"/>
                <a:gd name="TX3" fmla="*/ 21600 w 21602"/>
                <a:gd name="TY3" fmla="*/ 2700 h 21602"/>
                <a:gd name="TX4" fmla="*/ 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36" name="Freeform 26"/>
            <p:cNvSpPr>
              <a:spLocks/>
            </p:cNvSpPr>
            <p:nvPr/>
          </p:nvSpPr>
          <p:spPr>
            <a:xfrm>
              <a:off x="2010410" y="2822575"/>
              <a:ext cx="378460" cy="71755"/>
            </a:xfrm>
            <a:custGeom>
              <a:avLst/>
              <a:gdLst>
                <a:gd name="TX0" fmla="*/ 0 w 21602"/>
                <a:gd name="TY0" fmla="*/ 0 h 21602"/>
                <a:gd name="TX1" fmla="*/ 21600 w 21602"/>
                <a:gd name="TY1" fmla="*/ 0 h 21602"/>
                <a:gd name="TX2" fmla="*/ 21600 w 21602"/>
                <a:gd name="TY2" fmla="*/ 21600 h 21602"/>
                <a:gd name="TX3" fmla="*/ 17272 w 21602"/>
                <a:gd name="TY3" fmla="*/ 16248 h 21602"/>
                <a:gd name="TX4" fmla="*/ 14055 w 21602"/>
                <a:gd name="TY4" fmla="*/ 21600 h 21602"/>
                <a:gd name="TX5" fmla="*/ 10800 w 21602"/>
                <a:gd name="TY5" fmla="*/ 16248 h 21602"/>
                <a:gd name="TX6" fmla="*/ 7545 w 21602"/>
                <a:gd name="TY6" fmla="*/ 21600 h 21602"/>
                <a:gd name="TX7" fmla="*/ 4328 w 21602"/>
                <a:gd name="TY7" fmla="*/ 16248 h 21602"/>
                <a:gd name="TX8" fmla="*/ 0 w 21602"/>
                <a:gd name="TY8" fmla="*/ 21600 h 21602"/>
                <a:gd name="TX9" fmla="*/ 0 w 21602"/>
                <a:gd name="TY9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37" name="Freeform 27"/>
            <p:cNvSpPr>
              <a:spLocks/>
            </p:cNvSpPr>
            <p:nvPr/>
          </p:nvSpPr>
          <p:spPr>
            <a:xfrm>
              <a:off x="2010410" y="2822575"/>
              <a:ext cx="38735" cy="71755"/>
            </a:xfrm>
            <a:custGeom>
              <a:avLst/>
              <a:gdLst>
                <a:gd name="TX0" fmla="*/ 21600 w 21602"/>
                <a:gd name="TY0" fmla="*/ 0 h 21602"/>
                <a:gd name="TX1" fmla="*/ 0 w 21602"/>
                <a:gd name="TY1" fmla="*/ 0 h 21602"/>
                <a:gd name="TX2" fmla="*/ 0 w 21602"/>
                <a:gd name="TY2" fmla="*/ 21600 h 21602"/>
                <a:gd name="TX3" fmla="*/ 21600 w 21602"/>
                <a:gd name="TY3" fmla="*/ 18924 h 21602"/>
                <a:gd name="TX4" fmla="*/ 2160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38" name="Freeform 22"/>
            <p:cNvSpPr>
              <a:spLocks/>
            </p:cNvSpPr>
            <p:nvPr/>
          </p:nvSpPr>
          <p:spPr>
            <a:xfrm>
              <a:off x="2600325" y="2461260"/>
              <a:ext cx="378460" cy="423545"/>
            </a:xfrm>
            <a:custGeom>
              <a:avLst/>
              <a:gdLst>
                <a:gd name="TX0" fmla="*/ 21600 w 21602"/>
                <a:gd name="TY0" fmla="*/ 0 h 21602"/>
                <a:gd name="TX1" fmla="*/ 17281 w 21602"/>
                <a:gd name="TY1" fmla="*/ 901 h 21602"/>
                <a:gd name="TX2" fmla="*/ 14040 w 21602"/>
                <a:gd name="TY2" fmla="*/ 0 h 21602"/>
                <a:gd name="TX3" fmla="*/ 10802 w 21602"/>
                <a:gd name="TY3" fmla="*/ 901 h 21602"/>
                <a:gd name="TX4" fmla="*/ 7560 w 21602"/>
                <a:gd name="TY4" fmla="*/ 0 h 21602"/>
                <a:gd name="TX5" fmla="*/ 4319 w 21602"/>
                <a:gd name="TY5" fmla="*/ 901 h 21602"/>
                <a:gd name="TX6" fmla="*/ 0 w 21602"/>
                <a:gd name="TY6" fmla="*/ 0 h 21602"/>
                <a:gd name="TX7" fmla="*/ 0 w 21602"/>
                <a:gd name="TY7" fmla="*/ 3600 h 21602"/>
                <a:gd name="TX8" fmla="*/ 1081 w 21602"/>
                <a:gd name="TY8" fmla="*/ 10801 h 21602"/>
                <a:gd name="TX9" fmla="*/ 0 w 21602"/>
                <a:gd name="TY9" fmla="*/ 18000 h 21602"/>
                <a:gd name="TX10" fmla="*/ 0 w 21602"/>
                <a:gd name="TY10" fmla="*/ 21600 h 21602"/>
                <a:gd name="TX11" fmla="*/ 4319 w 21602"/>
                <a:gd name="TY11" fmla="*/ 20701 h 21602"/>
                <a:gd name="TX12" fmla="*/ 7560 w 21602"/>
                <a:gd name="TY12" fmla="*/ 21600 h 21602"/>
                <a:gd name="TX13" fmla="*/ 10802 w 21602"/>
                <a:gd name="TY13" fmla="*/ 20701 h 21602"/>
                <a:gd name="TX14" fmla="*/ 14040 w 21602"/>
                <a:gd name="TY14" fmla="*/ 21600 h 21602"/>
                <a:gd name="TX15" fmla="*/ 17281 w 21602"/>
                <a:gd name="TY15" fmla="*/ 20701 h 21602"/>
                <a:gd name="TX16" fmla="*/ 21600 w 21602"/>
                <a:gd name="TY16" fmla="*/ 21600 h 21602"/>
                <a:gd name="TX17" fmla="*/ 21600 w 21602"/>
                <a:gd name="TY17" fmla="*/ 18000 h 21602"/>
                <a:gd name="TX18" fmla="*/ 20522 w 21602"/>
                <a:gd name="TY18" fmla="*/ 10801 h 21602"/>
                <a:gd name="TX19" fmla="*/ 21600 w 21602"/>
                <a:gd name="TY19" fmla="*/ 3600 h 21602"/>
                <a:gd name="TX20" fmla="*/ 21600 w 21602"/>
                <a:gd name="TY20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39" name="Freeform 23"/>
            <p:cNvSpPr>
              <a:spLocks/>
            </p:cNvSpPr>
            <p:nvPr/>
          </p:nvSpPr>
          <p:spPr>
            <a:xfrm>
              <a:off x="2600325" y="2461260"/>
              <a:ext cx="57785" cy="423545"/>
            </a:xfrm>
            <a:custGeom>
              <a:avLst/>
              <a:gdLst>
                <a:gd name="TX0" fmla="*/ 14353 w 21543"/>
                <a:gd name="TY0" fmla="*/ 18000 h 21602"/>
                <a:gd name="TX1" fmla="*/ 21539 w 21543"/>
                <a:gd name="TY1" fmla="*/ 10801 h 21602"/>
                <a:gd name="TX2" fmla="*/ 14353 w 21543"/>
                <a:gd name="TY2" fmla="*/ 3600 h 21602"/>
                <a:gd name="TX3" fmla="*/ 14353 w 21543"/>
                <a:gd name="TY3" fmla="*/ 451 h 21602"/>
                <a:gd name="TX4" fmla="*/ 0 w 21543"/>
                <a:gd name="TY4" fmla="*/ 0 h 21602"/>
                <a:gd name="TX5" fmla="*/ 0 w 21543"/>
                <a:gd name="TY5" fmla="*/ 3600 h 21602"/>
                <a:gd name="TX6" fmla="*/ 7187 w 21543"/>
                <a:gd name="TY6" fmla="*/ 10801 h 21602"/>
                <a:gd name="TX7" fmla="*/ 0 w 21543"/>
                <a:gd name="TY7" fmla="*/ 18000 h 21602"/>
                <a:gd name="TX8" fmla="*/ 0 w 21543"/>
                <a:gd name="TY8" fmla="*/ 21600 h 21602"/>
                <a:gd name="TX9" fmla="*/ 14353 w 21543"/>
                <a:gd name="TY9" fmla="*/ 21152 h 21602"/>
                <a:gd name="TX10" fmla="*/ 14353 w 21543"/>
                <a:gd name="TY10" fmla="*/ 180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3" h="21602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40" name="Freeform 24"/>
            <p:cNvSpPr>
              <a:spLocks/>
            </p:cNvSpPr>
            <p:nvPr/>
          </p:nvSpPr>
          <p:spPr>
            <a:xfrm>
              <a:off x="2600325" y="2461260"/>
              <a:ext cx="378460" cy="71120"/>
            </a:xfrm>
            <a:custGeom>
              <a:avLst/>
              <a:gdLst>
                <a:gd name="TX0" fmla="*/ 21600 w 21602"/>
                <a:gd name="TY0" fmla="*/ 21600 h 21602"/>
                <a:gd name="TX1" fmla="*/ 0 w 21602"/>
                <a:gd name="TY1" fmla="*/ 21600 h 21602"/>
                <a:gd name="TX2" fmla="*/ 0 w 21602"/>
                <a:gd name="TY2" fmla="*/ 0 h 21602"/>
                <a:gd name="TX3" fmla="*/ 4328 w 21602"/>
                <a:gd name="TY3" fmla="*/ 5400 h 21602"/>
                <a:gd name="TX4" fmla="*/ 7545 w 21602"/>
                <a:gd name="TY4" fmla="*/ 0 h 21602"/>
                <a:gd name="TX5" fmla="*/ 10800 w 21602"/>
                <a:gd name="TY5" fmla="*/ 5400 h 21602"/>
                <a:gd name="TX6" fmla="*/ 14055 w 21602"/>
                <a:gd name="TY6" fmla="*/ 0 h 21602"/>
                <a:gd name="TX7" fmla="*/ 17272 w 21602"/>
                <a:gd name="TY7" fmla="*/ 5400 h 21602"/>
                <a:gd name="TX8" fmla="*/ 21600 w 21602"/>
                <a:gd name="TY8" fmla="*/ 0 h 21602"/>
                <a:gd name="TX9" fmla="*/ 21600 w 21602"/>
                <a:gd name="TY9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41" name="Freeform 25"/>
            <p:cNvSpPr>
              <a:spLocks/>
            </p:cNvSpPr>
            <p:nvPr/>
          </p:nvSpPr>
          <p:spPr>
            <a:xfrm>
              <a:off x="2600325" y="2461260"/>
              <a:ext cx="38735" cy="71120"/>
            </a:xfrm>
            <a:custGeom>
              <a:avLst/>
              <a:gdLst>
                <a:gd name="TX0" fmla="*/ 0 w 21602"/>
                <a:gd name="TY0" fmla="*/ 0 h 21602"/>
                <a:gd name="TX1" fmla="*/ 0 w 21602"/>
                <a:gd name="TY1" fmla="*/ 21600 h 21602"/>
                <a:gd name="TX2" fmla="*/ 21600 w 21602"/>
                <a:gd name="TY2" fmla="*/ 21600 h 21602"/>
                <a:gd name="TX3" fmla="*/ 21600 w 21602"/>
                <a:gd name="TY3" fmla="*/ 2700 h 21602"/>
                <a:gd name="TX4" fmla="*/ 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42" name="Freeform 26"/>
            <p:cNvSpPr>
              <a:spLocks/>
            </p:cNvSpPr>
            <p:nvPr/>
          </p:nvSpPr>
          <p:spPr>
            <a:xfrm>
              <a:off x="2600325" y="2812415"/>
              <a:ext cx="378460" cy="71755"/>
            </a:xfrm>
            <a:custGeom>
              <a:avLst/>
              <a:gdLst>
                <a:gd name="TX0" fmla="*/ 0 w 21602"/>
                <a:gd name="TY0" fmla="*/ 0 h 21602"/>
                <a:gd name="TX1" fmla="*/ 21600 w 21602"/>
                <a:gd name="TY1" fmla="*/ 0 h 21602"/>
                <a:gd name="TX2" fmla="*/ 21600 w 21602"/>
                <a:gd name="TY2" fmla="*/ 21600 h 21602"/>
                <a:gd name="TX3" fmla="*/ 17272 w 21602"/>
                <a:gd name="TY3" fmla="*/ 16248 h 21602"/>
                <a:gd name="TX4" fmla="*/ 14055 w 21602"/>
                <a:gd name="TY4" fmla="*/ 21600 h 21602"/>
                <a:gd name="TX5" fmla="*/ 10800 w 21602"/>
                <a:gd name="TY5" fmla="*/ 16248 h 21602"/>
                <a:gd name="TX6" fmla="*/ 7545 w 21602"/>
                <a:gd name="TY6" fmla="*/ 21600 h 21602"/>
                <a:gd name="TX7" fmla="*/ 4328 w 21602"/>
                <a:gd name="TY7" fmla="*/ 16248 h 21602"/>
                <a:gd name="TX8" fmla="*/ 0 w 21602"/>
                <a:gd name="TY8" fmla="*/ 21600 h 21602"/>
                <a:gd name="TX9" fmla="*/ 0 w 21602"/>
                <a:gd name="TY9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43" name="Freeform 27"/>
            <p:cNvSpPr>
              <a:spLocks/>
            </p:cNvSpPr>
            <p:nvPr/>
          </p:nvSpPr>
          <p:spPr>
            <a:xfrm>
              <a:off x="2600325" y="2812415"/>
              <a:ext cx="38735" cy="71755"/>
            </a:xfrm>
            <a:custGeom>
              <a:avLst/>
              <a:gdLst>
                <a:gd name="TX0" fmla="*/ 21600 w 21602"/>
                <a:gd name="TY0" fmla="*/ 0 h 21602"/>
                <a:gd name="TX1" fmla="*/ 0 w 21602"/>
                <a:gd name="TY1" fmla="*/ 0 h 21602"/>
                <a:gd name="TX2" fmla="*/ 0 w 21602"/>
                <a:gd name="TY2" fmla="*/ 21600 h 21602"/>
                <a:gd name="TX3" fmla="*/ 21600 w 21602"/>
                <a:gd name="TY3" fmla="*/ 18924 h 21602"/>
                <a:gd name="TX4" fmla="*/ 2160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44" name="Freeform 22"/>
            <p:cNvSpPr>
              <a:spLocks/>
            </p:cNvSpPr>
            <p:nvPr/>
          </p:nvSpPr>
          <p:spPr>
            <a:xfrm>
              <a:off x="3207385" y="2468245"/>
              <a:ext cx="378460" cy="423545"/>
            </a:xfrm>
            <a:custGeom>
              <a:avLst/>
              <a:gdLst>
                <a:gd name="TX0" fmla="*/ 21600 w 21602"/>
                <a:gd name="TY0" fmla="*/ 0 h 21602"/>
                <a:gd name="TX1" fmla="*/ 17281 w 21602"/>
                <a:gd name="TY1" fmla="*/ 901 h 21602"/>
                <a:gd name="TX2" fmla="*/ 14040 w 21602"/>
                <a:gd name="TY2" fmla="*/ 0 h 21602"/>
                <a:gd name="TX3" fmla="*/ 10802 w 21602"/>
                <a:gd name="TY3" fmla="*/ 901 h 21602"/>
                <a:gd name="TX4" fmla="*/ 7560 w 21602"/>
                <a:gd name="TY4" fmla="*/ 0 h 21602"/>
                <a:gd name="TX5" fmla="*/ 4319 w 21602"/>
                <a:gd name="TY5" fmla="*/ 901 h 21602"/>
                <a:gd name="TX6" fmla="*/ 0 w 21602"/>
                <a:gd name="TY6" fmla="*/ 0 h 21602"/>
                <a:gd name="TX7" fmla="*/ 0 w 21602"/>
                <a:gd name="TY7" fmla="*/ 3600 h 21602"/>
                <a:gd name="TX8" fmla="*/ 1081 w 21602"/>
                <a:gd name="TY8" fmla="*/ 10801 h 21602"/>
                <a:gd name="TX9" fmla="*/ 0 w 21602"/>
                <a:gd name="TY9" fmla="*/ 18000 h 21602"/>
                <a:gd name="TX10" fmla="*/ 0 w 21602"/>
                <a:gd name="TY10" fmla="*/ 21600 h 21602"/>
                <a:gd name="TX11" fmla="*/ 4319 w 21602"/>
                <a:gd name="TY11" fmla="*/ 20701 h 21602"/>
                <a:gd name="TX12" fmla="*/ 7560 w 21602"/>
                <a:gd name="TY12" fmla="*/ 21600 h 21602"/>
                <a:gd name="TX13" fmla="*/ 10802 w 21602"/>
                <a:gd name="TY13" fmla="*/ 20701 h 21602"/>
                <a:gd name="TX14" fmla="*/ 14040 w 21602"/>
                <a:gd name="TY14" fmla="*/ 21600 h 21602"/>
                <a:gd name="TX15" fmla="*/ 17281 w 21602"/>
                <a:gd name="TY15" fmla="*/ 20701 h 21602"/>
                <a:gd name="TX16" fmla="*/ 21600 w 21602"/>
                <a:gd name="TY16" fmla="*/ 21600 h 21602"/>
                <a:gd name="TX17" fmla="*/ 21600 w 21602"/>
                <a:gd name="TY17" fmla="*/ 18000 h 21602"/>
                <a:gd name="TX18" fmla="*/ 20522 w 21602"/>
                <a:gd name="TY18" fmla="*/ 10801 h 21602"/>
                <a:gd name="TX19" fmla="*/ 21600 w 21602"/>
                <a:gd name="TY19" fmla="*/ 3600 h 21602"/>
                <a:gd name="TX20" fmla="*/ 21600 w 21602"/>
                <a:gd name="TY20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45" name="Freeform 23"/>
            <p:cNvSpPr>
              <a:spLocks/>
            </p:cNvSpPr>
            <p:nvPr/>
          </p:nvSpPr>
          <p:spPr>
            <a:xfrm>
              <a:off x="3207385" y="2468245"/>
              <a:ext cx="57785" cy="423545"/>
            </a:xfrm>
            <a:custGeom>
              <a:avLst/>
              <a:gdLst>
                <a:gd name="TX0" fmla="*/ 14353 w 21543"/>
                <a:gd name="TY0" fmla="*/ 18000 h 21602"/>
                <a:gd name="TX1" fmla="*/ 21539 w 21543"/>
                <a:gd name="TY1" fmla="*/ 10801 h 21602"/>
                <a:gd name="TX2" fmla="*/ 14353 w 21543"/>
                <a:gd name="TY2" fmla="*/ 3600 h 21602"/>
                <a:gd name="TX3" fmla="*/ 14353 w 21543"/>
                <a:gd name="TY3" fmla="*/ 451 h 21602"/>
                <a:gd name="TX4" fmla="*/ 0 w 21543"/>
                <a:gd name="TY4" fmla="*/ 0 h 21602"/>
                <a:gd name="TX5" fmla="*/ 0 w 21543"/>
                <a:gd name="TY5" fmla="*/ 3600 h 21602"/>
                <a:gd name="TX6" fmla="*/ 7187 w 21543"/>
                <a:gd name="TY6" fmla="*/ 10801 h 21602"/>
                <a:gd name="TX7" fmla="*/ 0 w 21543"/>
                <a:gd name="TY7" fmla="*/ 18000 h 21602"/>
                <a:gd name="TX8" fmla="*/ 0 w 21543"/>
                <a:gd name="TY8" fmla="*/ 21600 h 21602"/>
                <a:gd name="TX9" fmla="*/ 14353 w 21543"/>
                <a:gd name="TY9" fmla="*/ 21152 h 21602"/>
                <a:gd name="TX10" fmla="*/ 14353 w 21543"/>
                <a:gd name="TY10" fmla="*/ 180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3" h="21602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46" name="Freeform 24"/>
            <p:cNvSpPr>
              <a:spLocks/>
            </p:cNvSpPr>
            <p:nvPr/>
          </p:nvSpPr>
          <p:spPr>
            <a:xfrm>
              <a:off x="3207385" y="2468245"/>
              <a:ext cx="378460" cy="71120"/>
            </a:xfrm>
            <a:custGeom>
              <a:avLst/>
              <a:gdLst>
                <a:gd name="TX0" fmla="*/ 21600 w 21602"/>
                <a:gd name="TY0" fmla="*/ 21600 h 21602"/>
                <a:gd name="TX1" fmla="*/ 0 w 21602"/>
                <a:gd name="TY1" fmla="*/ 21600 h 21602"/>
                <a:gd name="TX2" fmla="*/ 0 w 21602"/>
                <a:gd name="TY2" fmla="*/ 0 h 21602"/>
                <a:gd name="TX3" fmla="*/ 4328 w 21602"/>
                <a:gd name="TY3" fmla="*/ 5400 h 21602"/>
                <a:gd name="TX4" fmla="*/ 7545 w 21602"/>
                <a:gd name="TY4" fmla="*/ 0 h 21602"/>
                <a:gd name="TX5" fmla="*/ 10800 w 21602"/>
                <a:gd name="TY5" fmla="*/ 5400 h 21602"/>
                <a:gd name="TX6" fmla="*/ 14055 w 21602"/>
                <a:gd name="TY6" fmla="*/ 0 h 21602"/>
                <a:gd name="TX7" fmla="*/ 17272 w 21602"/>
                <a:gd name="TY7" fmla="*/ 5400 h 21602"/>
                <a:gd name="TX8" fmla="*/ 21600 w 21602"/>
                <a:gd name="TY8" fmla="*/ 0 h 21602"/>
                <a:gd name="TX9" fmla="*/ 21600 w 21602"/>
                <a:gd name="TY9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47" name="Freeform 25"/>
            <p:cNvSpPr>
              <a:spLocks/>
            </p:cNvSpPr>
            <p:nvPr/>
          </p:nvSpPr>
          <p:spPr>
            <a:xfrm>
              <a:off x="3207385" y="2468245"/>
              <a:ext cx="38735" cy="71120"/>
            </a:xfrm>
            <a:custGeom>
              <a:avLst/>
              <a:gdLst>
                <a:gd name="TX0" fmla="*/ 0 w 21602"/>
                <a:gd name="TY0" fmla="*/ 0 h 21602"/>
                <a:gd name="TX1" fmla="*/ 0 w 21602"/>
                <a:gd name="TY1" fmla="*/ 21600 h 21602"/>
                <a:gd name="TX2" fmla="*/ 21600 w 21602"/>
                <a:gd name="TY2" fmla="*/ 21600 h 21602"/>
                <a:gd name="TX3" fmla="*/ 21600 w 21602"/>
                <a:gd name="TY3" fmla="*/ 2700 h 21602"/>
                <a:gd name="TX4" fmla="*/ 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48" name="Freeform 26"/>
            <p:cNvSpPr>
              <a:spLocks/>
            </p:cNvSpPr>
            <p:nvPr/>
          </p:nvSpPr>
          <p:spPr>
            <a:xfrm>
              <a:off x="3207385" y="2820035"/>
              <a:ext cx="378460" cy="71755"/>
            </a:xfrm>
            <a:custGeom>
              <a:avLst/>
              <a:gdLst>
                <a:gd name="TX0" fmla="*/ 0 w 21602"/>
                <a:gd name="TY0" fmla="*/ 0 h 21602"/>
                <a:gd name="TX1" fmla="*/ 21600 w 21602"/>
                <a:gd name="TY1" fmla="*/ 0 h 21602"/>
                <a:gd name="TX2" fmla="*/ 21600 w 21602"/>
                <a:gd name="TY2" fmla="*/ 21600 h 21602"/>
                <a:gd name="TX3" fmla="*/ 17272 w 21602"/>
                <a:gd name="TY3" fmla="*/ 16248 h 21602"/>
                <a:gd name="TX4" fmla="*/ 14055 w 21602"/>
                <a:gd name="TY4" fmla="*/ 21600 h 21602"/>
                <a:gd name="TX5" fmla="*/ 10800 w 21602"/>
                <a:gd name="TY5" fmla="*/ 16248 h 21602"/>
                <a:gd name="TX6" fmla="*/ 7545 w 21602"/>
                <a:gd name="TY6" fmla="*/ 21600 h 21602"/>
                <a:gd name="TX7" fmla="*/ 4328 w 21602"/>
                <a:gd name="TY7" fmla="*/ 16248 h 21602"/>
                <a:gd name="TX8" fmla="*/ 0 w 21602"/>
                <a:gd name="TY8" fmla="*/ 21600 h 21602"/>
                <a:gd name="TX9" fmla="*/ 0 w 21602"/>
                <a:gd name="TY9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49" name="Freeform 27"/>
            <p:cNvSpPr>
              <a:spLocks/>
            </p:cNvSpPr>
            <p:nvPr/>
          </p:nvSpPr>
          <p:spPr>
            <a:xfrm>
              <a:off x="3207385" y="2820035"/>
              <a:ext cx="38735" cy="71755"/>
            </a:xfrm>
            <a:custGeom>
              <a:avLst/>
              <a:gdLst>
                <a:gd name="TX0" fmla="*/ 21600 w 21602"/>
                <a:gd name="TY0" fmla="*/ 0 h 21602"/>
                <a:gd name="TX1" fmla="*/ 0 w 21602"/>
                <a:gd name="TY1" fmla="*/ 0 h 21602"/>
                <a:gd name="TX2" fmla="*/ 0 w 21602"/>
                <a:gd name="TY2" fmla="*/ 21600 h 21602"/>
                <a:gd name="TX3" fmla="*/ 21600 w 21602"/>
                <a:gd name="TY3" fmla="*/ 18924 h 21602"/>
                <a:gd name="TX4" fmla="*/ 2160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50" name="Freeform 22"/>
            <p:cNvSpPr>
              <a:spLocks/>
            </p:cNvSpPr>
            <p:nvPr/>
          </p:nvSpPr>
          <p:spPr>
            <a:xfrm>
              <a:off x="3811270" y="2472690"/>
              <a:ext cx="378460" cy="423545"/>
            </a:xfrm>
            <a:custGeom>
              <a:avLst/>
              <a:gdLst>
                <a:gd name="TX0" fmla="*/ 21600 w 21602"/>
                <a:gd name="TY0" fmla="*/ 0 h 21602"/>
                <a:gd name="TX1" fmla="*/ 17281 w 21602"/>
                <a:gd name="TY1" fmla="*/ 901 h 21602"/>
                <a:gd name="TX2" fmla="*/ 14040 w 21602"/>
                <a:gd name="TY2" fmla="*/ 0 h 21602"/>
                <a:gd name="TX3" fmla="*/ 10802 w 21602"/>
                <a:gd name="TY3" fmla="*/ 901 h 21602"/>
                <a:gd name="TX4" fmla="*/ 7560 w 21602"/>
                <a:gd name="TY4" fmla="*/ 0 h 21602"/>
                <a:gd name="TX5" fmla="*/ 4319 w 21602"/>
                <a:gd name="TY5" fmla="*/ 901 h 21602"/>
                <a:gd name="TX6" fmla="*/ 0 w 21602"/>
                <a:gd name="TY6" fmla="*/ 0 h 21602"/>
                <a:gd name="TX7" fmla="*/ 0 w 21602"/>
                <a:gd name="TY7" fmla="*/ 3600 h 21602"/>
                <a:gd name="TX8" fmla="*/ 1081 w 21602"/>
                <a:gd name="TY8" fmla="*/ 10801 h 21602"/>
                <a:gd name="TX9" fmla="*/ 0 w 21602"/>
                <a:gd name="TY9" fmla="*/ 18000 h 21602"/>
                <a:gd name="TX10" fmla="*/ 0 w 21602"/>
                <a:gd name="TY10" fmla="*/ 21600 h 21602"/>
                <a:gd name="TX11" fmla="*/ 4319 w 21602"/>
                <a:gd name="TY11" fmla="*/ 20701 h 21602"/>
                <a:gd name="TX12" fmla="*/ 7560 w 21602"/>
                <a:gd name="TY12" fmla="*/ 21600 h 21602"/>
                <a:gd name="TX13" fmla="*/ 10802 w 21602"/>
                <a:gd name="TY13" fmla="*/ 20701 h 21602"/>
                <a:gd name="TX14" fmla="*/ 14040 w 21602"/>
                <a:gd name="TY14" fmla="*/ 21600 h 21602"/>
                <a:gd name="TX15" fmla="*/ 17281 w 21602"/>
                <a:gd name="TY15" fmla="*/ 20701 h 21602"/>
                <a:gd name="TX16" fmla="*/ 21600 w 21602"/>
                <a:gd name="TY16" fmla="*/ 21600 h 21602"/>
                <a:gd name="TX17" fmla="*/ 21600 w 21602"/>
                <a:gd name="TY17" fmla="*/ 18000 h 21602"/>
                <a:gd name="TX18" fmla="*/ 20522 w 21602"/>
                <a:gd name="TY18" fmla="*/ 10801 h 21602"/>
                <a:gd name="TX19" fmla="*/ 21600 w 21602"/>
                <a:gd name="TY19" fmla="*/ 3600 h 21602"/>
                <a:gd name="TX20" fmla="*/ 21600 w 21602"/>
                <a:gd name="TY20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51" name="Freeform 23"/>
            <p:cNvSpPr>
              <a:spLocks/>
            </p:cNvSpPr>
            <p:nvPr/>
          </p:nvSpPr>
          <p:spPr>
            <a:xfrm>
              <a:off x="3811270" y="2472690"/>
              <a:ext cx="57785" cy="423545"/>
            </a:xfrm>
            <a:custGeom>
              <a:avLst/>
              <a:gdLst>
                <a:gd name="TX0" fmla="*/ 14353 w 21543"/>
                <a:gd name="TY0" fmla="*/ 18000 h 21602"/>
                <a:gd name="TX1" fmla="*/ 21539 w 21543"/>
                <a:gd name="TY1" fmla="*/ 10801 h 21602"/>
                <a:gd name="TX2" fmla="*/ 14353 w 21543"/>
                <a:gd name="TY2" fmla="*/ 3600 h 21602"/>
                <a:gd name="TX3" fmla="*/ 14353 w 21543"/>
                <a:gd name="TY3" fmla="*/ 451 h 21602"/>
                <a:gd name="TX4" fmla="*/ 0 w 21543"/>
                <a:gd name="TY4" fmla="*/ 0 h 21602"/>
                <a:gd name="TX5" fmla="*/ 0 w 21543"/>
                <a:gd name="TY5" fmla="*/ 3600 h 21602"/>
                <a:gd name="TX6" fmla="*/ 7187 w 21543"/>
                <a:gd name="TY6" fmla="*/ 10801 h 21602"/>
                <a:gd name="TX7" fmla="*/ 0 w 21543"/>
                <a:gd name="TY7" fmla="*/ 18000 h 21602"/>
                <a:gd name="TX8" fmla="*/ 0 w 21543"/>
                <a:gd name="TY8" fmla="*/ 21600 h 21602"/>
                <a:gd name="TX9" fmla="*/ 14353 w 21543"/>
                <a:gd name="TY9" fmla="*/ 21152 h 21602"/>
                <a:gd name="TX10" fmla="*/ 14353 w 21543"/>
                <a:gd name="TY10" fmla="*/ 180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3" h="21602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52" name="Freeform 24"/>
            <p:cNvSpPr>
              <a:spLocks/>
            </p:cNvSpPr>
            <p:nvPr/>
          </p:nvSpPr>
          <p:spPr>
            <a:xfrm>
              <a:off x="3811270" y="2472690"/>
              <a:ext cx="378460" cy="71120"/>
            </a:xfrm>
            <a:custGeom>
              <a:avLst/>
              <a:gdLst>
                <a:gd name="TX0" fmla="*/ 21600 w 21602"/>
                <a:gd name="TY0" fmla="*/ 21600 h 21602"/>
                <a:gd name="TX1" fmla="*/ 0 w 21602"/>
                <a:gd name="TY1" fmla="*/ 21600 h 21602"/>
                <a:gd name="TX2" fmla="*/ 0 w 21602"/>
                <a:gd name="TY2" fmla="*/ 0 h 21602"/>
                <a:gd name="TX3" fmla="*/ 4328 w 21602"/>
                <a:gd name="TY3" fmla="*/ 5400 h 21602"/>
                <a:gd name="TX4" fmla="*/ 7545 w 21602"/>
                <a:gd name="TY4" fmla="*/ 0 h 21602"/>
                <a:gd name="TX5" fmla="*/ 10800 w 21602"/>
                <a:gd name="TY5" fmla="*/ 5400 h 21602"/>
                <a:gd name="TX6" fmla="*/ 14055 w 21602"/>
                <a:gd name="TY6" fmla="*/ 0 h 21602"/>
                <a:gd name="TX7" fmla="*/ 17272 w 21602"/>
                <a:gd name="TY7" fmla="*/ 5400 h 21602"/>
                <a:gd name="TX8" fmla="*/ 21600 w 21602"/>
                <a:gd name="TY8" fmla="*/ 0 h 21602"/>
                <a:gd name="TX9" fmla="*/ 21600 w 21602"/>
                <a:gd name="TY9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53" name="Freeform 25"/>
            <p:cNvSpPr>
              <a:spLocks/>
            </p:cNvSpPr>
            <p:nvPr/>
          </p:nvSpPr>
          <p:spPr>
            <a:xfrm>
              <a:off x="3811270" y="2472690"/>
              <a:ext cx="38735" cy="71120"/>
            </a:xfrm>
            <a:custGeom>
              <a:avLst/>
              <a:gdLst>
                <a:gd name="TX0" fmla="*/ 0 w 21602"/>
                <a:gd name="TY0" fmla="*/ 0 h 21602"/>
                <a:gd name="TX1" fmla="*/ 0 w 21602"/>
                <a:gd name="TY1" fmla="*/ 21600 h 21602"/>
                <a:gd name="TX2" fmla="*/ 21600 w 21602"/>
                <a:gd name="TY2" fmla="*/ 21600 h 21602"/>
                <a:gd name="TX3" fmla="*/ 21600 w 21602"/>
                <a:gd name="TY3" fmla="*/ 2700 h 21602"/>
                <a:gd name="TX4" fmla="*/ 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54" name="Freeform 26"/>
            <p:cNvSpPr>
              <a:spLocks/>
            </p:cNvSpPr>
            <p:nvPr/>
          </p:nvSpPr>
          <p:spPr>
            <a:xfrm>
              <a:off x="3811270" y="2823845"/>
              <a:ext cx="378460" cy="71755"/>
            </a:xfrm>
            <a:custGeom>
              <a:avLst/>
              <a:gdLst>
                <a:gd name="TX0" fmla="*/ 0 w 21602"/>
                <a:gd name="TY0" fmla="*/ 0 h 21602"/>
                <a:gd name="TX1" fmla="*/ 21600 w 21602"/>
                <a:gd name="TY1" fmla="*/ 0 h 21602"/>
                <a:gd name="TX2" fmla="*/ 21600 w 21602"/>
                <a:gd name="TY2" fmla="*/ 21600 h 21602"/>
                <a:gd name="TX3" fmla="*/ 17272 w 21602"/>
                <a:gd name="TY3" fmla="*/ 16248 h 21602"/>
                <a:gd name="TX4" fmla="*/ 14055 w 21602"/>
                <a:gd name="TY4" fmla="*/ 21600 h 21602"/>
                <a:gd name="TX5" fmla="*/ 10800 w 21602"/>
                <a:gd name="TY5" fmla="*/ 16248 h 21602"/>
                <a:gd name="TX6" fmla="*/ 7545 w 21602"/>
                <a:gd name="TY6" fmla="*/ 21600 h 21602"/>
                <a:gd name="TX7" fmla="*/ 4328 w 21602"/>
                <a:gd name="TY7" fmla="*/ 16248 h 21602"/>
                <a:gd name="TX8" fmla="*/ 0 w 21602"/>
                <a:gd name="TY8" fmla="*/ 21600 h 21602"/>
                <a:gd name="TX9" fmla="*/ 0 w 21602"/>
                <a:gd name="TY9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55" name="Freeform 27"/>
            <p:cNvSpPr>
              <a:spLocks/>
            </p:cNvSpPr>
            <p:nvPr/>
          </p:nvSpPr>
          <p:spPr>
            <a:xfrm>
              <a:off x="3811270" y="2823845"/>
              <a:ext cx="38735" cy="71755"/>
            </a:xfrm>
            <a:custGeom>
              <a:avLst/>
              <a:gdLst>
                <a:gd name="TX0" fmla="*/ 21600 w 21602"/>
                <a:gd name="TY0" fmla="*/ 0 h 21602"/>
                <a:gd name="TX1" fmla="*/ 0 w 21602"/>
                <a:gd name="TY1" fmla="*/ 0 h 21602"/>
                <a:gd name="TX2" fmla="*/ 0 w 21602"/>
                <a:gd name="TY2" fmla="*/ 21600 h 21602"/>
                <a:gd name="TX3" fmla="*/ 21600 w 21602"/>
                <a:gd name="TY3" fmla="*/ 18924 h 21602"/>
                <a:gd name="TX4" fmla="*/ 2160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56" name="타원 109"/>
            <p:cNvSpPr>
              <a:spLocks/>
            </p:cNvSpPr>
            <p:nvPr/>
          </p:nvSpPr>
          <p:spPr>
            <a:xfrm>
              <a:off x="2115185" y="2720975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57" name="타원 110"/>
            <p:cNvSpPr>
              <a:spLocks/>
            </p:cNvSpPr>
            <p:nvPr/>
          </p:nvSpPr>
          <p:spPr>
            <a:xfrm>
              <a:off x="2694305" y="2712085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58" name="타원 111"/>
            <p:cNvSpPr>
              <a:spLocks/>
            </p:cNvSpPr>
            <p:nvPr/>
          </p:nvSpPr>
          <p:spPr>
            <a:xfrm>
              <a:off x="3311525" y="2711450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59" name="타원 112"/>
            <p:cNvSpPr>
              <a:spLocks/>
            </p:cNvSpPr>
            <p:nvPr/>
          </p:nvSpPr>
          <p:spPr>
            <a:xfrm>
              <a:off x="3916680" y="2717800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grpSp>
          <p:nvGrpSpPr>
            <p:cNvPr id="162" name="그룹 15"/>
            <p:cNvGrpSpPr/>
            <p:nvPr/>
          </p:nvGrpSpPr>
          <p:grpSpPr>
            <a:xfrm>
              <a:off x="1898015" y="1976120"/>
              <a:ext cx="2487930" cy="346710"/>
              <a:chOff x="1898015" y="1976120"/>
              <a:chExt cx="2487930" cy="346710"/>
            </a:xfrm>
          </p:grpSpPr>
          <p:sp>
            <p:nvSpPr>
              <p:cNvPr id="160" name="직사각형 10"/>
              <p:cNvSpPr>
                <a:spLocks/>
              </p:cNvSpPr>
              <p:nvPr/>
            </p:nvSpPr>
            <p:spPr>
              <a:xfrm>
                <a:off x="1898015" y="1981200"/>
                <a:ext cx="2489200" cy="343535"/>
              </a:xfrm>
              <a:prstGeom prst="rect">
                <a:avLst/>
              </a:prstGeom>
              <a:solidFill>
                <a:srgbClr val="E4E6E5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61" name="직사각형 11"/>
              <p:cNvSpPr>
                <a:spLocks/>
              </p:cNvSpPr>
              <p:nvPr/>
            </p:nvSpPr>
            <p:spPr>
              <a:xfrm>
                <a:off x="1898015" y="1976120"/>
                <a:ext cx="2489200" cy="170180"/>
              </a:xfrm>
              <a:prstGeom prst="rect">
                <a:avLst/>
              </a:prstGeom>
              <a:solidFill>
                <a:srgbClr val="F2F7F2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grpSp>
          <p:nvGrpSpPr>
            <p:cNvPr id="171" name="그룹 70"/>
            <p:cNvGrpSpPr/>
            <p:nvPr/>
          </p:nvGrpSpPr>
          <p:grpSpPr>
            <a:xfrm>
              <a:off x="2010410" y="1994535"/>
              <a:ext cx="2203450" cy="306705"/>
              <a:chOff x="2010410" y="1994535"/>
              <a:chExt cx="2203450" cy="306705"/>
            </a:xfrm>
          </p:grpSpPr>
          <p:sp>
            <p:nvSpPr>
              <p:cNvPr id="163" name="사각형: 둥근 모서리 17"/>
              <p:cNvSpPr>
                <a:spLocks/>
              </p:cNvSpPr>
              <p:nvPr/>
            </p:nvSpPr>
            <p:spPr>
              <a:xfrm>
                <a:off x="2020570" y="2161540"/>
                <a:ext cx="425450" cy="13589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64" name="사각형: 둥근 모서리 31"/>
              <p:cNvSpPr>
                <a:spLocks/>
              </p:cNvSpPr>
              <p:nvPr/>
            </p:nvSpPr>
            <p:spPr>
              <a:xfrm>
                <a:off x="2577465" y="2164080"/>
                <a:ext cx="425450" cy="13589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65" name="사각형: 둥근 모서리 32"/>
              <p:cNvSpPr>
                <a:spLocks/>
              </p:cNvSpPr>
              <p:nvPr/>
            </p:nvSpPr>
            <p:spPr>
              <a:xfrm>
                <a:off x="3173730" y="2162175"/>
                <a:ext cx="425450" cy="13589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66" name="사각형: 둥근 모서리 33"/>
              <p:cNvSpPr>
                <a:spLocks/>
              </p:cNvSpPr>
              <p:nvPr/>
            </p:nvSpPr>
            <p:spPr>
              <a:xfrm>
                <a:off x="3779520" y="2166620"/>
                <a:ext cx="425450" cy="13589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67" name="직사각형 19"/>
              <p:cNvSpPr>
                <a:spLocks/>
              </p:cNvSpPr>
              <p:nvPr/>
            </p:nvSpPr>
            <p:spPr>
              <a:xfrm>
                <a:off x="2010410" y="2004060"/>
                <a:ext cx="435610" cy="1238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68" name="직사각형 55"/>
              <p:cNvSpPr>
                <a:spLocks/>
              </p:cNvSpPr>
              <p:nvPr/>
            </p:nvSpPr>
            <p:spPr>
              <a:xfrm>
                <a:off x="2557145" y="1994535"/>
                <a:ext cx="435610" cy="1238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69" name="직사각형 56"/>
              <p:cNvSpPr>
                <a:spLocks/>
              </p:cNvSpPr>
              <p:nvPr/>
            </p:nvSpPr>
            <p:spPr>
              <a:xfrm>
                <a:off x="3173730" y="2000885"/>
                <a:ext cx="435610" cy="1238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70" name="직사각형 57"/>
              <p:cNvSpPr>
                <a:spLocks/>
              </p:cNvSpPr>
              <p:nvPr/>
            </p:nvSpPr>
            <p:spPr>
              <a:xfrm>
                <a:off x="3778885" y="1996440"/>
                <a:ext cx="435610" cy="1238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grpSp>
          <p:nvGrpSpPr>
            <p:cNvPr id="174" name="그룹 20"/>
            <p:cNvGrpSpPr/>
            <p:nvPr/>
          </p:nvGrpSpPr>
          <p:grpSpPr>
            <a:xfrm>
              <a:off x="1898015" y="2900045"/>
              <a:ext cx="2487930" cy="346710"/>
              <a:chOff x="1898015" y="2900045"/>
              <a:chExt cx="2487930" cy="346710"/>
            </a:xfrm>
          </p:grpSpPr>
          <p:sp>
            <p:nvSpPr>
              <p:cNvPr id="172" name="직사각형 21"/>
              <p:cNvSpPr>
                <a:spLocks/>
              </p:cNvSpPr>
              <p:nvPr/>
            </p:nvSpPr>
            <p:spPr>
              <a:xfrm>
                <a:off x="1898015" y="2904490"/>
                <a:ext cx="2489200" cy="343535"/>
              </a:xfrm>
              <a:prstGeom prst="rect">
                <a:avLst/>
              </a:prstGeom>
              <a:solidFill>
                <a:srgbClr val="E4E6E5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73" name="직사각형 22"/>
              <p:cNvSpPr>
                <a:spLocks/>
              </p:cNvSpPr>
              <p:nvPr/>
            </p:nvSpPr>
            <p:spPr>
              <a:xfrm>
                <a:off x="1898015" y="2900045"/>
                <a:ext cx="2489200" cy="170180"/>
              </a:xfrm>
              <a:prstGeom prst="rect">
                <a:avLst/>
              </a:prstGeom>
              <a:solidFill>
                <a:srgbClr val="F2F7F2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sp>
          <p:nvSpPr>
            <p:cNvPr id="175" name="사각형: 둥근 모서리 34"/>
            <p:cNvSpPr>
              <a:spLocks/>
            </p:cNvSpPr>
            <p:nvPr/>
          </p:nvSpPr>
          <p:spPr>
            <a:xfrm>
              <a:off x="2028825" y="3085465"/>
              <a:ext cx="425450" cy="1358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76" name="사각형: 둥근 모서리 35"/>
            <p:cNvSpPr>
              <a:spLocks/>
            </p:cNvSpPr>
            <p:nvPr/>
          </p:nvSpPr>
          <p:spPr>
            <a:xfrm>
              <a:off x="2585720" y="3088005"/>
              <a:ext cx="425450" cy="1358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77" name="사각형: 둥근 모서리 36"/>
            <p:cNvSpPr>
              <a:spLocks/>
            </p:cNvSpPr>
            <p:nvPr/>
          </p:nvSpPr>
          <p:spPr>
            <a:xfrm>
              <a:off x="3181985" y="3085465"/>
              <a:ext cx="425450" cy="1358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78" name="사각형: 둥근 모서리 37"/>
            <p:cNvSpPr>
              <a:spLocks/>
            </p:cNvSpPr>
            <p:nvPr/>
          </p:nvSpPr>
          <p:spPr>
            <a:xfrm>
              <a:off x="3787775" y="3089910"/>
              <a:ext cx="425450" cy="1358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79" name="직사각형 58"/>
            <p:cNvSpPr>
              <a:spLocks/>
            </p:cNvSpPr>
            <p:nvPr/>
          </p:nvSpPr>
          <p:spPr>
            <a:xfrm>
              <a:off x="2018665" y="2922270"/>
              <a:ext cx="435610" cy="1238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80" name="직사각형 59"/>
            <p:cNvSpPr>
              <a:spLocks/>
            </p:cNvSpPr>
            <p:nvPr/>
          </p:nvSpPr>
          <p:spPr>
            <a:xfrm>
              <a:off x="2566035" y="2912745"/>
              <a:ext cx="435610" cy="1238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81" name="직사각형 60"/>
            <p:cNvSpPr>
              <a:spLocks/>
            </p:cNvSpPr>
            <p:nvPr/>
          </p:nvSpPr>
          <p:spPr>
            <a:xfrm>
              <a:off x="3181985" y="2919095"/>
              <a:ext cx="435610" cy="1238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82" name="직사각형 61"/>
            <p:cNvSpPr>
              <a:spLocks/>
            </p:cNvSpPr>
            <p:nvPr/>
          </p:nvSpPr>
          <p:spPr>
            <a:xfrm>
              <a:off x="3787775" y="2915285"/>
              <a:ext cx="435610" cy="1238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83" name="Freeform 42"/>
            <p:cNvSpPr>
              <a:spLocks/>
            </p:cNvSpPr>
            <p:nvPr/>
          </p:nvSpPr>
          <p:spPr>
            <a:xfrm>
              <a:off x="2112010" y="3424555"/>
              <a:ext cx="194310" cy="120015"/>
            </a:xfrm>
            <a:custGeom>
              <a:avLst/>
              <a:gdLst>
                <a:gd name="TX0" fmla="*/ 19110 w 21602"/>
                <a:gd name="TY0" fmla="*/ 21600 h 21602"/>
                <a:gd name="TX1" fmla="*/ 21600 w 21602"/>
                <a:gd name="TY1" fmla="*/ 11817 h 21602"/>
                <a:gd name="TX2" fmla="*/ 17689 w 21602"/>
                <a:gd name="TY2" fmla="*/ 0 h 21602"/>
                <a:gd name="TX3" fmla="*/ 3911 w 21602"/>
                <a:gd name="TY3" fmla="*/ 0 h 21602"/>
                <a:gd name="TX4" fmla="*/ 0 w 21602"/>
                <a:gd name="TY4" fmla="*/ 11817 h 21602"/>
                <a:gd name="TX5" fmla="*/ 2490 w 21602"/>
                <a:gd name="TY5" fmla="*/ 21600 h 21602"/>
                <a:gd name="TX6" fmla="*/ 19110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84" name="Freeform 43"/>
            <p:cNvSpPr>
              <a:spLocks/>
            </p:cNvSpPr>
            <p:nvPr/>
          </p:nvSpPr>
          <p:spPr>
            <a:xfrm>
              <a:off x="2167255" y="3380740"/>
              <a:ext cx="83820" cy="45085"/>
            </a:xfrm>
            <a:custGeom>
              <a:avLst/>
              <a:gdLst>
                <a:gd name="TX0" fmla="*/ 21600 w 21602"/>
                <a:gd name="TY0" fmla="*/ 21600 h 21602"/>
                <a:gd name="TX1" fmla="*/ 0 w 21602"/>
                <a:gd name="TY1" fmla="*/ 21600 h 21602"/>
                <a:gd name="TX2" fmla="*/ 0 w 21602"/>
                <a:gd name="TY2" fmla="*/ 3256 h 21602"/>
                <a:gd name="TX3" fmla="*/ 2052 w 21602"/>
                <a:gd name="TY3" fmla="*/ 0 h 21602"/>
                <a:gd name="TX4" fmla="*/ 19548 w 21602"/>
                <a:gd name="TY4" fmla="*/ 0 h 21602"/>
                <a:gd name="TX5" fmla="*/ 21600 w 21602"/>
                <a:gd name="TY5" fmla="*/ 3256 h 21602"/>
                <a:gd name="TX6" fmla="*/ 21600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85" name="Freeform 44"/>
            <p:cNvSpPr>
              <a:spLocks/>
            </p:cNvSpPr>
            <p:nvPr/>
          </p:nvSpPr>
          <p:spPr>
            <a:xfrm>
              <a:off x="2112010" y="3543300"/>
              <a:ext cx="194310" cy="337185"/>
            </a:xfrm>
            <a:custGeom>
              <a:avLst/>
              <a:gdLst>
                <a:gd name="TX0" fmla="*/ 21600 w 21602"/>
                <a:gd name="TY0" fmla="*/ 4870 h 21602"/>
                <a:gd name="TX1" fmla="*/ 19127 w 21602"/>
                <a:gd name="TY1" fmla="*/ 3662 h 21602"/>
                <a:gd name="TX2" fmla="*/ 19127 w 21602"/>
                <a:gd name="TY2" fmla="*/ 0 h 21602"/>
                <a:gd name="TX3" fmla="*/ 2473 w 21602"/>
                <a:gd name="TY3" fmla="*/ 0 h 21602"/>
                <a:gd name="TX4" fmla="*/ 2473 w 21602"/>
                <a:gd name="TY4" fmla="*/ 3662 h 21602"/>
                <a:gd name="TX5" fmla="*/ 0 w 21602"/>
                <a:gd name="TY5" fmla="*/ 4870 h 21602"/>
                <a:gd name="TX6" fmla="*/ 0 w 21602"/>
                <a:gd name="TY6" fmla="*/ 20281 h 21602"/>
                <a:gd name="TX7" fmla="*/ 2700 w 21602"/>
                <a:gd name="TY7" fmla="*/ 21600 h 21602"/>
                <a:gd name="TX8" fmla="*/ 5400 w 21602"/>
                <a:gd name="TY8" fmla="*/ 20281 h 21602"/>
                <a:gd name="TX9" fmla="*/ 8100 w 21602"/>
                <a:gd name="TY9" fmla="*/ 21600 h 21602"/>
                <a:gd name="TX10" fmla="*/ 10800 w 21602"/>
                <a:gd name="TY10" fmla="*/ 20281 h 21602"/>
                <a:gd name="TX11" fmla="*/ 13500 w 21602"/>
                <a:gd name="TY11" fmla="*/ 21600 h 21602"/>
                <a:gd name="TX12" fmla="*/ 16200 w 21602"/>
                <a:gd name="TY12" fmla="*/ 20281 h 21602"/>
                <a:gd name="TX13" fmla="*/ 18900 w 21602"/>
                <a:gd name="TY13" fmla="*/ 21600 h 21602"/>
                <a:gd name="TX14" fmla="*/ 21600 w 21602"/>
                <a:gd name="TY14" fmla="*/ 20281 h 21602"/>
                <a:gd name="TX15" fmla="*/ 21600 w 21602"/>
                <a:gd name="TY15" fmla="*/ 487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1602" h="21602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86" name="Rectangle 46"/>
            <p:cNvSpPr>
              <a:spLocks/>
            </p:cNvSpPr>
            <p:nvPr/>
          </p:nvSpPr>
          <p:spPr>
            <a:xfrm>
              <a:off x="2112010" y="3662045"/>
              <a:ext cx="194310" cy="146685"/>
            </a:xfrm>
            <a:prstGeom prst="rect">
              <a:avLst/>
            </a:pr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>
            <a:xfrm>
              <a:off x="2696210" y="3413125"/>
              <a:ext cx="194310" cy="120015"/>
            </a:xfrm>
            <a:custGeom>
              <a:avLst/>
              <a:gdLst>
                <a:gd name="TX0" fmla="*/ 19110 w 21602"/>
                <a:gd name="TY0" fmla="*/ 21600 h 21602"/>
                <a:gd name="TX1" fmla="*/ 21600 w 21602"/>
                <a:gd name="TY1" fmla="*/ 11817 h 21602"/>
                <a:gd name="TX2" fmla="*/ 17689 w 21602"/>
                <a:gd name="TY2" fmla="*/ 0 h 21602"/>
                <a:gd name="TX3" fmla="*/ 3911 w 21602"/>
                <a:gd name="TY3" fmla="*/ 0 h 21602"/>
                <a:gd name="TX4" fmla="*/ 0 w 21602"/>
                <a:gd name="TY4" fmla="*/ 11817 h 21602"/>
                <a:gd name="TX5" fmla="*/ 2490 w 21602"/>
                <a:gd name="TY5" fmla="*/ 21600 h 21602"/>
                <a:gd name="TX6" fmla="*/ 19110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>
            <a:xfrm>
              <a:off x="2751455" y="3369310"/>
              <a:ext cx="83820" cy="45085"/>
            </a:xfrm>
            <a:custGeom>
              <a:avLst/>
              <a:gdLst>
                <a:gd name="TX0" fmla="*/ 21600 w 21602"/>
                <a:gd name="TY0" fmla="*/ 21600 h 21602"/>
                <a:gd name="TX1" fmla="*/ 0 w 21602"/>
                <a:gd name="TY1" fmla="*/ 21600 h 21602"/>
                <a:gd name="TX2" fmla="*/ 0 w 21602"/>
                <a:gd name="TY2" fmla="*/ 3256 h 21602"/>
                <a:gd name="TX3" fmla="*/ 2052 w 21602"/>
                <a:gd name="TY3" fmla="*/ 0 h 21602"/>
                <a:gd name="TX4" fmla="*/ 19548 w 21602"/>
                <a:gd name="TY4" fmla="*/ 0 h 21602"/>
                <a:gd name="TX5" fmla="*/ 21600 w 21602"/>
                <a:gd name="TY5" fmla="*/ 3256 h 21602"/>
                <a:gd name="TX6" fmla="*/ 21600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>
            <a:xfrm>
              <a:off x="2696210" y="3531870"/>
              <a:ext cx="194310" cy="337185"/>
            </a:xfrm>
            <a:custGeom>
              <a:avLst/>
              <a:gdLst>
                <a:gd name="TX0" fmla="*/ 21600 w 21602"/>
                <a:gd name="TY0" fmla="*/ 4870 h 21602"/>
                <a:gd name="TX1" fmla="*/ 19127 w 21602"/>
                <a:gd name="TY1" fmla="*/ 3662 h 21602"/>
                <a:gd name="TX2" fmla="*/ 19127 w 21602"/>
                <a:gd name="TY2" fmla="*/ 0 h 21602"/>
                <a:gd name="TX3" fmla="*/ 2473 w 21602"/>
                <a:gd name="TY3" fmla="*/ 0 h 21602"/>
                <a:gd name="TX4" fmla="*/ 2473 w 21602"/>
                <a:gd name="TY4" fmla="*/ 3662 h 21602"/>
                <a:gd name="TX5" fmla="*/ 0 w 21602"/>
                <a:gd name="TY5" fmla="*/ 4870 h 21602"/>
                <a:gd name="TX6" fmla="*/ 0 w 21602"/>
                <a:gd name="TY6" fmla="*/ 20281 h 21602"/>
                <a:gd name="TX7" fmla="*/ 2700 w 21602"/>
                <a:gd name="TY7" fmla="*/ 21600 h 21602"/>
                <a:gd name="TX8" fmla="*/ 5400 w 21602"/>
                <a:gd name="TY8" fmla="*/ 20281 h 21602"/>
                <a:gd name="TX9" fmla="*/ 8100 w 21602"/>
                <a:gd name="TY9" fmla="*/ 21600 h 21602"/>
                <a:gd name="TX10" fmla="*/ 10800 w 21602"/>
                <a:gd name="TY10" fmla="*/ 20281 h 21602"/>
                <a:gd name="TX11" fmla="*/ 13500 w 21602"/>
                <a:gd name="TY11" fmla="*/ 21600 h 21602"/>
                <a:gd name="TX12" fmla="*/ 16200 w 21602"/>
                <a:gd name="TY12" fmla="*/ 20281 h 21602"/>
                <a:gd name="TX13" fmla="*/ 18900 w 21602"/>
                <a:gd name="TY13" fmla="*/ 21600 h 21602"/>
                <a:gd name="TX14" fmla="*/ 21600 w 21602"/>
                <a:gd name="TY14" fmla="*/ 20281 h 21602"/>
                <a:gd name="TX15" fmla="*/ 21600 w 21602"/>
                <a:gd name="TY15" fmla="*/ 487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1602" h="21602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90" name="Rectangle 46"/>
            <p:cNvSpPr>
              <a:spLocks/>
            </p:cNvSpPr>
            <p:nvPr/>
          </p:nvSpPr>
          <p:spPr>
            <a:xfrm>
              <a:off x="2696210" y="3650615"/>
              <a:ext cx="194310" cy="146685"/>
            </a:xfrm>
            <a:prstGeom prst="rect">
              <a:avLst/>
            </a:pr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>
            <a:xfrm>
              <a:off x="3325495" y="3404870"/>
              <a:ext cx="194310" cy="120015"/>
            </a:xfrm>
            <a:custGeom>
              <a:avLst/>
              <a:gdLst>
                <a:gd name="TX0" fmla="*/ 19110 w 21602"/>
                <a:gd name="TY0" fmla="*/ 21600 h 21602"/>
                <a:gd name="TX1" fmla="*/ 21600 w 21602"/>
                <a:gd name="TY1" fmla="*/ 11817 h 21602"/>
                <a:gd name="TX2" fmla="*/ 17689 w 21602"/>
                <a:gd name="TY2" fmla="*/ 0 h 21602"/>
                <a:gd name="TX3" fmla="*/ 3911 w 21602"/>
                <a:gd name="TY3" fmla="*/ 0 h 21602"/>
                <a:gd name="TX4" fmla="*/ 0 w 21602"/>
                <a:gd name="TY4" fmla="*/ 11817 h 21602"/>
                <a:gd name="TX5" fmla="*/ 2490 w 21602"/>
                <a:gd name="TY5" fmla="*/ 21600 h 21602"/>
                <a:gd name="TX6" fmla="*/ 19110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>
            <a:xfrm>
              <a:off x="3380740" y="3361055"/>
              <a:ext cx="83820" cy="45085"/>
            </a:xfrm>
            <a:custGeom>
              <a:avLst/>
              <a:gdLst>
                <a:gd name="TX0" fmla="*/ 21600 w 21602"/>
                <a:gd name="TY0" fmla="*/ 21600 h 21602"/>
                <a:gd name="TX1" fmla="*/ 0 w 21602"/>
                <a:gd name="TY1" fmla="*/ 21600 h 21602"/>
                <a:gd name="TX2" fmla="*/ 0 w 21602"/>
                <a:gd name="TY2" fmla="*/ 3256 h 21602"/>
                <a:gd name="TX3" fmla="*/ 2052 w 21602"/>
                <a:gd name="TY3" fmla="*/ 0 h 21602"/>
                <a:gd name="TX4" fmla="*/ 19548 w 21602"/>
                <a:gd name="TY4" fmla="*/ 0 h 21602"/>
                <a:gd name="TX5" fmla="*/ 21600 w 21602"/>
                <a:gd name="TY5" fmla="*/ 3256 h 21602"/>
                <a:gd name="TX6" fmla="*/ 21600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>
            <a:xfrm>
              <a:off x="3325495" y="3523615"/>
              <a:ext cx="194310" cy="337185"/>
            </a:xfrm>
            <a:custGeom>
              <a:avLst/>
              <a:gdLst>
                <a:gd name="TX0" fmla="*/ 21600 w 21602"/>
                <a:gd name="TY0" fmla="*/ 4870 h 21602"/>
                <a:gd name="TX1" fmla="*/ 19127 w 21602"/>
                <a:gd name="TY1" fmla="*/ 3662 h 21602"/>
                <a:gd name="TX2" fmla="*/ 19127 w 21602"/>
                <a:gd name="TY2" fmla="*/ 0 h 21602"/>
                <a:gd name="TX3" fmla="*/ 2473 w 21602"/>
                <a:gd name="TY3" fmla="*/ 0 h 21602"/>
                <a:gd name="TX4" fmla="*/ 2473 w 21602"/>
                <a:gd name="TY4" fmla="*/ 3662 h 21602"/>
                <a:gd name="TX5" fmla="*/ 0 w 21602"/>
                <a:gd name="TY5" fmla="*/ 4870 h 21602"/>
                <a:gd name="TX6" fmla="*/ 0 w 21602"/>
                <a:gd name="TY6" fmla="*/ 20281 h 21602"/>
                <a:gd name="TX7" fmla="*/ 2700 w 21602"/>
                <a:gd name="TY7" fmla="*/ 21600 h 21602"/>
                <a:gd name="TX8" fmla="*/ 5400 w 21602"/>
                <a:gd name="TY8" fmla="*/ 20281 h 21602"/>
                <a:gd name="TX9" fmla="*/ 8100 w 21602"/>
                <a:gd name="TY9" fmla="*/ 21600 h 21602"/>
                <a:gd name="TX10" fmla="*/ 10800 w 21602"/>
                <a:gd name="TY10" fmla="*/ 20281 h 21602"/>
                <a:gd name="TX11" fmla="*/ 13500 w 21602"/>
                <a:gd name="TY11" fmla="*/ 21600 h 21602"/>
                <a:gd name="TX12" fmla="*/ 16200 w 21602"/>
                <a:gd name="TY12" fmla="*/ 20281 h 21602"/>
                <a:gd name="TX13" fmla="*/ 18900 w 21602"/>
                <a:gd name="TY13" fmla="*/ 21600 h 21602"/>
                <a:gd name="TX14" fmla="*/ 21600 w 21602"/>
                <a:gd name="TY14" fmla="*/ 20281 h 21602"/>
                <a:gd name="TX15" fmla="*/ 21600 w 21602"/>
                <a:gd name="TY15" fmla="*/ 487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1602" h="21602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94" name="Rectangle 46"/>
            <p:cNvSpPr>
              <a:spLocks/>
            </p:cNvSpPr>
            <p:nvPr/>
          </p:nvSpPr>
          <p:spPr>
            <a:xfrm>
              <a:off x="3325495" y="3642360"/>
              <a:ext cx="194310" cy="146685"/>
            </a:xfrm>
            <a:prstGeom prst="rect">
              <a:avLst/>
            </a:pr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95" name="Freeform 42"/>
            <p:cNvSpPr>
              <a:spLocks/>
            </p:cNvSpPr>
            <p:nvPr/>
          </p:nvSpPr>
          <p:spPr>
            <a:xfrm>
              <a:off x="3921760" y="3416935"/>
              <a:ext cx="194310" cy="120015"/>
            </a:xfrm>
            <a:custGeom>
              <a:avLst/>
              <a:gdLst>
                <a:gd name="TX0" fmla="*/ 19110 w 21602"/>
                <a:gd name="TY0" fmla="*/ 21600 h 21602"/>
                <a:gd name="TX1" fmla="*/ 21600 w 21602"/>
                <a:gd name="TY1" fmla="*/ 11817 h 21602"/>
                <a:gd name="TX2" fmla="*/ 17689 w 21602"/>
                <a:gd name="TY2" fmla="*/ 0 h 21602"/>
                <a:gd name="TX3" fmla="*/ 3911 w 21602"/>
                <a:gd name="TY3" fmla="*/ 0 h 21602"/>
                <a:gd name="TX4" fmla="*/ 0 w 21602"/>
                <a:gd name="TY4" fmla="*/ 11817 h 21602"/>
                <a:gd name="TX5" fmla="*/ 2490 w 21602"/>
                <a:gd name="TY5" fmla="*/ 21600 h 21602"/>
                <a:gd name="TX6" fmla="*/ 19110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96" name="Freeform 43"/>
            <p:cNvSpPr>
              <a:spLocks/>
            </p:cNvSpPr>
            <p:nvPr/>
          </p:nvSpPr>
          <p:spPr>
            <a:xfrm>
              <a:off x="3977640" y="3372485"/>
              <a:ext cx="83820" cy="45085"/>
            </a:xfrm>
            <a:custGeom>
              <a:avLst/>
              <a:gdLst>
                <a:gd name="TX0" fmla="*/ 21600 w 21602"/>
                <a:gd name="TY0" fmla="*/ 21600 h 21602"/>
                <a:gd name="TX1" fmla="*/ 0 w 21602"/>
                <a:gd name="TY1" fmla="*/ 21600 h 21602"/>
                <a:gd name="TX2" fmla="*/ 0 w 21602"/>
                <a:gd name="TY2" fmla="*/ 3256 h 21602"/>
                <a:gd name="TX3" fmla="*/ 2052 w 21602"/>
                <a:gd name="TY3" fmla="*/ 0 h 21602"/>
                <a:gd name="TX4" fmla="*/ 19548 w 21602"/>
                <a:gd name="TY4" fmla="*/ 0 h 21602"/>
                <a:gd name="TX5" fmla="*/ 21600 w 21602"/>
                <a:gd name="TY5" fmla="*/ 3256 h 21602"/>
                <a:gd name="TX6" fmla="*/ 21600 w 21602"/>
                <a:gd name="TY6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2" h="21602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97" name="Freeform 44"/>
            <p:cNvSpPr>
              <a:spLocks/>
            </p:cNvSpPr>
            <p:nvPr/>
          </p:nvSpPr>
          <p:spPr>
            <a:xfrm>
              <a:off x="3921760" y="3535680"/>
              <a:ext cx="194310" cy="337185"/>
            </a:xfrm>
            <a:custGeom>
              <a:avLst/>
              <a:gdLst>
                <a:gd name="TX0" fmla="*/ 21600 w 21602"/>
                <a:gd name="TY0" fmla="*/ 4870 h 21602"/>
                <a:gd name="TX1" fmla="*/ 19127 w 21602"/>
                <a:gd name="TY1" fmla="*/ 3662 h 21602"/>
                <a:gd name="TX2" fmla="*/ 19127 w 21602"/>
                <a:gd name="TY2" fmla="*/ 0 h 21602"/>
                <a:gd name="TX3" fmla="*/ 2473 w 21602"/>
                <a:gd name="TY3" fmla="*/ 0 h 21602"/>
                <a:gd name="TX4" fmla="*/ 2473 w 21602"/>
                <a:gd name="TY4" fmla="*/ 3662 h 21602"/>
                <a:gd name="TX5" fmla="*/ 0 w 21602"/>
                <a:gd name="TY5" fmla="*/ 4870 h 21602"/>
                <a:gd name="TX6" fmla="*/ 0 w 21602"/>
                <a:gd name="TY6" fmla="*/ 20281 h 21602"/>
                <a:gd name="TX7" fmla="*/ 2700 w 21602"/>
                <a:gd name="TY7" fmla="*/ 21600 h 21602"/>
                <a:gd name="TX8" fmla="*/ 5400 w 21602"/>
                <a:gd name="TY8" fmla="*/ 20281 h 21602"/>
                <a:gd name="TX9" fmla="*/ 8100 w 21602"/>
                <a:gd name="TY9" fmla="*/ 21600 h 21602"/>
                <a:gd name="TX10" fmla="*/ 10800 w 21602"/>
                <a:gd name="TY10" fmla="*/ 20281 h 21602"/>
                <a:gd name="TX11" fmla="*/ 13500 w 21602"/>
                <a:gd name="TY11" fmla="*/ 21600 h 21602"/>
                <a:gd name="TX12" fmla="*/ 16200 w 21602"/>
                <a:gd name="TY12" fmla="*/ 20281 h 21602"/>
                <a:gd name="TX13" fmla="*/ 18900 w 21602"/>
                <a:gd name="TY13" fmla="*/ 21600 h 21602"/>
                <a:gd name="TX14" fmla="*/ 21600 w 21602"/>
                <a:gd name="TY14" fmla="*/ 20281 h 21602"/>
                <a:gd name="TX15" fmla="*/ 21600 w 21602"/>
                <a:gd name="TY15" fmla="*/ 487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1602" h="21602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98" name="Rectangle 46"/>
            <p:cNvSpPr>
              <a:spLocks/>
            </p:cNvSpPr>
            <p:nvPr/>
          </p:nvSpPr>
          <p:spPr>
            <a:xfrm>
              <a:off x="3921760" y="3654425"/>
              <a:ext cx="194310" cy="146685"/>
            </a:xfrm>
            <a:prstGeom prst="rect">
              <a:avLst/>
            </a:pr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99" name="타원 114"/>
            <p:cNvSpPr>
              <a:spLocks/>
            </p:cNvSpPr>
            <p:nvPr/>
          </p:nvSpPr>
          <p:spPr>
            <a:xfrm>
              <a:off x="2122805" y="3690620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00" name="타원 115"/>
            <p:cNvSpPr>
              <a:spLocks/>
            </p:cNvSpPr>
            <p:nvPr/>
          </p:nvSpPr>
          <p:spPr>
            <a:xfrm>
              <a:off x="2701925" y="3681730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01" name="타원 116"/>
            <p:cNvSpPr>
              <a:spLocks/>
            </p:cNvSpPr>
            <p:nvPr/>
          </p:nvSpPr>
          <p:spPr>
            <a:xfrm>
              <a:off x="3319145" y="3681730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02" name="타원 117"/>
            <p:cNvSpPr>
              <a:spLocks/>
            </p:cNvSpPr>
            <p:nvPr/>
          </p:nvSpPr>
          <p:spPr>
            <a:xfrm>
              <a:off x="3924935" y="3687445"/>
              <a:ext cx="208915" cy="22987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grpSp>
          <p:nvGrpSpPr>
            <p:cNvPr id="205" name="그룹 23"/>
            <p:cNvGrpSpPr/>
            <p:nvPr/>
          </p:nvGrpSpPr>
          <p:grpSpPr>
            <a:xfrm>
              <a:off x="1898015" y="3864610"/>
              <a:ext cx="2487930" cy="346710"/>
              <a:chOff x="1898015" y="3864610"/>
              <a:chExt cx="2487930" cy="346710"/>
            </a:xfrm>
          </p:grpSpPr>
          <p:sp>
            <p:nvSpPr>
              <p:cNvPr id="203" name="직사각형 24"/>
              <p:cNvSpPr>
                <a:spLocks/>
              </p:cNvSpPr>
              <p:nvPr/>
            </p:nvSpPr>
            <p:spPr>
              <a:xfrm>
                <a:off x="1898015" y="3869690"/>
                <a:ext cx="2489200" cy="343535"/>
              </a:xfrm>
              <a:prstGeom prst="rect">
                <a:avLst/>
              </a:prstGeom>
              <a:solidFill>
                <a:srgbClr val="E4E6E5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204" name="직사각형 25"/>
              <p:cNvSpPr>
                <a:spLocks/>
              </p:cNvSpPr>
              <p:nvPr/>
            </p:nvSpPr>
            <p:spPr>
              <a:xfrm>
                <a:off x="1898015" y="3864610"/>
                <a:ext cx="2489200" cy="170180"/>
              </a:xfrm>
              <a:prstGeom prst="rect">
                <a:avLst/>
              </a:prstGeom>
              <a:solidFill>
                <a:srgbClr val="F2F7F2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sp>
          <p:nvSpPr>
            <p:cNvPr id="206" name="사각형: 둥근 모서리 38"/>
            <p:cNvSpPr>
              <a:spLocks/>
            </p:cNvSpPr>
            <p:nvPr/>
          </p:nvSpPr>
          <p:spPr>
            <a:xfrm>
              <a:off x="2039620" y="4048760"/>
              <a:ext cx="425450" cy="1358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07" name="사각형: 둥근 모서리 39"/>
            <p:cNvSpPr>
              <a:spLocks/>
            </p:cNvSpPr>
            <p:nvPr/>
          </p:nvSpPr>
          <p:spPr>
            <a:xfrm>
              <a:off x="2596515" y="4051935"/>
              <a:ext cx="425450" cy="1358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08" name="사각형: 둥근 모서리 40"/>
            <p:cNvSpPr>
              <a:spLocks/>
            </p:cNvSpPr>
            <p:nvPr/>
          </p:nvSpPr>
          <p:spPr>
            <a:xfrm>
              <a:off x="3192145" y="4049395"/>
              <a:ext cx="425450" cy="1358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09" name="사각형: 둥근 모서리 41"/>
            <p:cNvSpPr>
              <a:spLocks/>
            </p:cNvSpPr>
            <p:nvPr/>
          </p:nvSpPr>
          <p:spPr>
            <a:xfrm>
              <a:off x="3797935" y="4053840"/>
              <a:ext cx="425450" cy="1358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10" name="직사각형 62"/>
            <p:cNvSpPr>
              <a:spLocks/>
            </p:cNvSpPr>
            <p:nvPr/>
          </p:nvSpPr>
          <p:spPr>
            <a:xfrm>
              <a:off x="2018665" y="3900170"/>
              <a:ext cx="435610" cy="1238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11" name="직사각형 63"/>
            <p:cNvSpPr>
              <a:spLocks/>
            </p:cNvSpPr>
            <p:nvPr/>
          </p:nvSpPr>
          <p:spPr>
            <a:xfrm>
              <a:off x="2566035" y="3890645"/>
              <a:ext cx="435610" cy="1238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12" name="직사각형 64"/>
            <p:cNvSpPr>
              <a:spLocks/>
            </p:cNvSpPr>
            <p:nvPr/>
          </p:nvSpPr>
          <p:spPr>
            <a:xfrm>
              <a:off x="3181985" y="3896995"/>
              <a:ext cx="435610" cy="1238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13" name="직사각형 65"/>
            <p:cNvSpPr>
              <a:spLocks/>
            </p:cNvSpPr>
            <p:nvPr/>
          </p:nvSpPr>
          <p:spPr>
            <a:xfrm>
              <a:off x="3787775" y="3892550"/>
              <a:ext cx="435610" cy="1238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</p:grpSp>
      <p:sp>
        <p:nvSpPr>
          <p:cNvPr id="215" name="TextBox 2"/>
          <p:cNvSpPr txBox="1"/>
          <p:nvPr/>
        </p:nvSpPr>
        <p:spPr>
          <a:xfrm>
            <a:off x="8456930" y="2572385"/>
            <a:ext cx="1988820" cy="768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horz" wrap="non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4400" b="1">
                <a:solidFill>
                  <a:srgbClr val="91495A"/>
                </a:solidFill>
                <a:latin typeface="NanumSquare_acB" charset="0"/>
                <a:ea typeface="NanumSquare_acB" charset="0"/>
                <a:cs typeface="NanumSquare_acB" charset="0"/>
              </a:defRPr>
            </a:lvl1pPr>
          </a:lstStyle>
          <a:p>
            <a:pPr marL="0" indent="0" latinLnBrk="0">
              <a:buFontTx/>
              <a:buNone/>
            </a:pPr>
            <a:r>
              <a:t>자바판기</a:t>
            </a:r>
            <a:endParaRPr lang="ko-KR" altLang="en-US"/>
          </a:p>
        </p:txBody>
      </p:sp>
      <p:sp>
        <p:nvSpPr>
          <p:cNvPr id="216" name="직선 연결선 4"/>
          <p:cNvSpPr/>
          <p:nvPr/>
        </p:nvSpPr>
        <p:spPr>
          <a:xfrm>
            <a:off x="7439660" y="3419475"/>
            <a:ext cx="4168775" cy="0"/>
          </a:xfrm>
          <a:prstGeom prst="line">
            <a:avLst/>
          </a:prstGeom>
          <a:ln w="6350">
            <a:solidFill>
              <a:srgbClr val="D1A3A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7" name="TextBox 5"/>
          <p:cNvSpPr txBox="1">
            <a:spLocks/>
          </p:cNvSpPr>
          <p:nvPr/>
        </p:nvSpPr>
        <p:spPr>
          <a:xfrm>
            <a:off x="8241665" y="3571875"/>
            <a:ext cx="2425700" cy="3689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numCol="1" anchor="t">
            <a:spAutoFit/>
          </a:bodyPr>
          <a:lstStyle/>
          <a:p>
            <a:pPr marL="0" indent="0" algn="r" latinLnBrk="0">
              <a:buFontTx/>
              <a:buNone/>
              <a:defRPr>
                <a:solidFill>
                  <a:srgbClr val="C78F9C"/>
                </a:solidFill>
              </a:defRPr>
            </a:pPr>
            <a:r>
              <a:t>도용성 김훈 이우리 김아름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1" animBg="1"/>
      <p:bldP spid="217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직선 연결선 9257"/>
          <p:cNvSpPr/>
          <p:nvPr/>
        </p:nvSpPr>
        <p:spPr>
          <a:xfrm flipH="1">
            <a:off x="4564380" y="-4777740"/>
            <a:ext cx="10795" cy="5731510"/>
          </a:xfrm>
          <a:prstGeom prst="line">
            <a:avLst/>
          </a:prstGeom>
          <a:ln w="6350">
            <a:solidFill>
              <a:srgbClr val="C78F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71" name="그룹 9254"/>
          <p:cNvGrpSpPr/>
          <p:nvPr/>
        </p:nvGrpSpPr>
        <p:grpSpPr>
          <a:xfrm>
            <a:off x="1459230" y="-5326380"/>
            <a:ext cx="10632440" cy="13992225"/>
            <a:chOff x="1459230" y="-5326380"/>
            <a:chExt cx="10632440" cy="13992225"/>
          </a:xfrm>
        </p:grpSpPr>
        <p:sp>
          <p:nvSpPr>
            <p:cNvPr id="954" name="자유형: 도형 28"/>
            <p:cNvSpPr/>
            <p:nvPr/>
          </p:nvSpPr>
          <p:spPr>
            <a:xfrm>
              <a:off x="2175510" y="-4589780"/>
              <a:ext cx="7426960" cy="983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9" y="0"/>
                  </a:moveTo>
                  <a:lnTo>
                    <a:pt x="20371" y="0"/>
                  </a:lnTo>
                  <a:cubicBezTo>
                    <a:pt x="21050" y="0"/>
                    <a:pt x="21600" y="365"/>
                    <a:pt x="21600" y="814"/>
                  </a:cubicBezTo>
                  <a:lnTo>
                    <a:pt x="21600" y="20786"/>
                  </a:lnTo>
                  <a:cubicBezTo>
                    <a:pt x="21600" y="21235"/>
                    <a:pt x="21050" y="21600"/>
                    <a:pt x="20371" y="21600"/>
                  </a:cubicBezTo>
                  <a:lnTo>
                    <a:pt x="1229" y="21600"/>
                  </a:lnTo>
                  <a:cubicBezTo>
                    <a:pt x="550" y="21600"/>
                    <a:pt x="0" y="21235"/>
                    <a:pt x="0" y="20786"/>
                  </a:cubicBezTo>
                  <a:lnTo>
                    <a:pt x="0" y="814"/>
                  </a:lnTo>
                  <a:cubicBezTo>
                    <a:pt x="0" y="365"/>
                    <a:pt x="550" y="0"/>
                    <a:pt x="1229" y="0"/>
                  </a:cubicBezTo>
                  <a:close/>
                </a:path>
              </a:pathLst>
            </a:custGeom>
            <a:solidFill>
              <a:srgbClr val="F3FB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5" name="자유형: 도형 27"/>
            <p:cNvSpPr/>
            <p:nvPr/>
          </p:nvSpPr>
          <p:spPr>
            <a:xfrm>
              <a:off x="1459230" y="-5326380"/>
              <a:ext cx="10316845" cy="13992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2385" y="1137"/>
                  </a:moveTo>
                  <a:cubicBezTo>
                    <a:pt x="1896" y="1137"/>
                    <a:pt x="1500" y="1393"/>
                    <a:pt x="1500" y="1709"/>
                  </a:cubicBezTo>
                  <a:lnTo>
                    <a:pt x="1500" y="15741"/>
                  </a:lnTo>
                  <a:cubicBezTo>
                    <a:pt x="1500" y="16057"/>
                    <a:pt x="1896" y="16313"/>
                    <a:pt x="2385" y="16313"/>
                  </a:cubicBezTo>
                  <a:lnTo>
                    <a:pt x="16165" y="16313"/>
                  </a:lnTo>
                  <a:cubicBezTo>
                    <a:pt x="16654" y="16313"/>
                    <a:pt x="17050" y="16057"/>
                    <a:pt x="17050" y="15741"/>
                  </a:cubicBezTo>
                  <a:lnTo>
                    <a:pt x="17050" y="1709"/>
                  </a:lnTo>
                  <a:cubicBezTo>
                    <a:pt x="17050" y="1393"/>
                    <a:pt x="16654" y="1137"/>
                    <a:pt x="16165" y="1137"/>
                  </a:cubicBezTo>
                  <a:lnTo>
                    <a:pt x="2385" y="1137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직사각형 29"/>
            <p:cNvSpPr/>
            <p:nvPr/>
          </p:nvSpPr>
          <p:spPr>
            <a:xfrm>
              <a:off x="10027920" y="-5326380"/>
              <a:ext cx="2063750" cy="13982065"/>
            </a:xfrm>
            <a:prstGeom prst="rect">
              <a:avLst/>
            </a:pr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7" name="직사각형 71"/>
            <p:cNvSpPr/>
            <p:nvPr/>
          </p:nvSpPr>
          <p:spPr>
            <a:xfrm>
              <a:off x="11661140" y="-5326380"/>
              <a:ext cx="291465" cy="13992225"/>
            </a:xfrm>
            <a:prstGeom prst="rect">
              <a:avLst/>
            </a:pr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8" name="사각형: 둥근 모서리 9220"/>
            <p:cNvSpPr/>
            <p:nvPr/>
          </p:nvSpPr>
          <p:spPr>
            <a:xfrm>
              <a:off x="10026015" y="247650"/>
              <a:ext cx="1614170" cy="902335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61" name="사각형: 둥근 모서리 9222"/>
            <p:cNvGrpSpPr/>
            <p:nvPr/>
          </p:nvGrpSpPr>
          <p:grpSpPr>
            <a:xfrm>
              <a:off x="10143490" y="431800"/>
              <a:ext cx="1376680" cy="548640"/>
              <a:chOff x="10143490" y="431800"/>
              <a:chExt cx="1376680" cy="548640"/>
            </a:xfrm>
          </p:grpSpPr>
          <p:sp>
            <p:nvSpPr>
              <p:cNvPr id="959" name="모서리가 둥근 직사각형"/>
              <p:cNvSpPr/>
              <p:nvPr/>
            </p:nvSpPr>
            <p:spPr>
              <a:xfrm>
                <a:off x="10143490" y="431800"/>
                <a:ext cx="1376680" cy="54864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0" name="지폐투입구"/>
              <p:cNvSpPr txBox="1"/>
              <p:nvPr/>
            </p:nvSpPr>
            <p:spPr>
              <a:xfrm>
                <a:off x="10216515" y="545465"/>
                <a:ext cx="1231265" cy="320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r>
                  <a:t>지폐투입구</a:t>
                </a:r>
              </a:p>
            </p:txBody>
          </p:sp>
        </p:grpSp>
        <p:sp>
          <p:nvSpPr>
            <p:cNvPr id="962" name="직사각형 9228"/>
            <p:cNvSpPr/>
            <p:nvPr/>
          </p:nvSpPr>
          <p:spPr>
            <a:xfrm>
              <a:off x="10050145" y="-3387090"/>
              <a:ext cx="1582420" cy="2849880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63" name="그림 92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80955" y="-2456815"/>
              <a:ext cx="1316990" cy="15805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직사각형 9218"/>
            <p:cNvSpPr/>
            <p:nvPr/>
          </p:nvSpPr>
          <p:spPr>
            <a:xfrm>
              <a:off x="10114280" y="-3199130"/>
              <a:ext cx="1376680" cy="594360"/>
            </a:xfrm>
            <a:prstGeom prst="rect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타원 9235"/>
            <p:cNvSpPr/>
            <p:nvPr/>
          </p:nvSpPr>
          <p:spPr>
            <a:xfrm>
              <a:off x="10386695" y="1558925"/>
              <a:ext cx="916305" cy="754380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A6A6A6">
                  <a:alpha val="63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6" name="직선 연결선 89"/>
            <p:cNvSpPr/>
            <p:nvPr/>
          </p:nvSpPr>
          <p:spPr>
            <a:xfrm>
              <a:off x="10560050" y="1936115"/>
              <a:ext cx="574675" cy="0"/>
            </a:xfrm>
            <a:prstGeom prst="line">
              <a:avLst/>
            </a:prstGeom>
            <a:noFill/>
            <a:ln w="19050" cap="flat">
              <a:solidFill>
                <a:srgbClr val="0D0D0D">
                  <a:alpha val="4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7" name="사각형: 둥근 모서리 42"/>
            <p:cNvSpPr/>
            <p:nvPr/>
          </p:nvSpPr>
          <p:spPr>
            <a:xfrm>
              <a:off x="2618105" y="5791200"/>
              <a:ext cx="6374765" cy="2303145"/>
            </a:xfrm>
            <a:prstGeom prst="roundRect">
              <a:avLst>
                <a:gd name="adj" fmla="val 16667"/>
              </a:avLst>
            </a:prstGeom>
            <a:solidFill>
              <a:srgbClr val="0D1214"/>
            </a:solidFill>
            <a:ln w="76200" cap="flat">
              <a:solidFill>
                <a:srgbClr val="E3C7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8" name="Freeform 12"/>
            <p:cNvSpPr/>
            <p:nvPr/>
          </p:nvSpPr>
          <p:spPr>
            <a:xfrm>
              <a:off x="2597785" y="-359600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9" name="Freeform 16"/>
            <p:cNvSpPr/>
            <p:nvPr/>
          </p:nvSpPr>
          <p:spPr>
            <a:xfrm>
              <a:off x="2703830" y="-3610610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0" name="Freeform 17"/>
            <p:cNvSpPr/>
            <p:nvPr/>
          </p:nvSpPr>
          <p:spPr>
            <a:xfrm>
              <a:off x="2605405" y="-337883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1" name="Freeform 18"/>
            <p:cNvSpPr/>
            <p:nvPr/>
          </p:nvSpPr>
          <p:spPr>
            <a:xfrm>
              <a:off x="2597785" y="-3301365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2" name="Freeform 12"/>
            <p:cNvSpPr/>
            <p:nvPr/>
          </p:nvSpPr>
          <p:spPr>
            <a:xfrm>
              <a:off x="4333240" y="-360235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3" name="Freeform 16"/>
            <p:cNvSpPr/>
            <p:nvPr/>
          </p:nvSpPr>
          <p:spPr>
            <a:xfrm>
              <a:off x="4439285" y="-3616960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4" name="Freeform 17"/>
            <p:cNvSpPr/>
            <p:nvPr/>
          </p:nvSpPr>
          <p:spPr>
            <a:xfrm>
              <a:off x="4340225" y="-338518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5" name="Freeform 18"/>
            <p:cNvSpPr/>
            <p:nvPr/>
          </p:nvSpPr>
          <p:spPr>
            <a:xfrm>
              <a:off x="4333240" y="-3307715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6" name="Freeform 12"/>
            <p:cNvSpPr/>
            <p:nvPr/>
          </p:nvSpPr>
          <p:spPr>
            <a:xfrm>
              <a:off x="6186805" y="-3589020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7" name="Freeform 16"/>
            <p:cNvSpPr/>
            <p:nvPr/>
          </p:nvSpPr>
          <p:spPr>
            <a:xfrm>
              <a:off x="6292850" y="-3604260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8" name="Freeform 17"/>
            <p:cNvSpPr/>
            <p:nvPr/>
          </p:nvSpPr>
          <p:spPr>
            <a:xfrm>
              <a:off x="6193790" y="-3371850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9" name="Freeform 18"/>
            <p:cNvSpPr/>
            <p:nvPr/>
          </p:nvSpPr>
          <p:spPr>
            <a:xfrm>
              <a:off x="6186805" y="-3294380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0" name="Freeform 12"/>
            <p:cNvSpPr/>
            <p:nvPr/>
          </p:nvSpPr>
          <p:spPr>
            <a:xfrm>
              <a:off x="8003540" y="-360489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1" name="Freeform 16"/>
            <p:cNvSpPr/>
            <p:nvPr/>
          </p:nvSpPr>
          <p:spPr>
            <a:xfrm>
              <a:off x="8109585" y="-3619500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2" name="Freeform 17"/>
            <p:cNvSpPr/>
            <p:nvPr/>
          </p:nvSpPr>
          <p:spPr>
            <a:xfrm>
              <a:off x="8010525" y="-338772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3" name="Freeform 18"/>
            <p:cNvSpPr/>
            <p:nvPr/>
          </p:nvSpPr>
          <p:spPr>
            <a:xfrm>
              <a:off x="8003540" y="-3310255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4" name="Freeform 16"/>
            <p:cNvSpPr/>
            <p:nvPr/>
          </p:nvSpPr>
          <p:spPr>
            <a:xfrm>
              <a:off x="6395720" y="975360"/>
              <a:ext cx="2244725" cy="174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5" name="타원 66"/>
            <p:cNvSpPr/>
            <p:nvPr/>
          </p:nvSpPr>
          <p:spPr>
            <a:xfrm>
              <a:off x="2776855" y="-288099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6" name="타원 104"/>
            <p:cNvSpPr/>
            <p:nvPr/>
          </p:nvSpPr>
          <p:spPr>
            <a:xfrm>
              <a:off x="4506595" y="-290639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7" name="타원 105"/>
            <p:cNvSpPr/>
            <p:nvPr/>
          </p:nvSpPr>
          <p:spPr>
            <a:xfrm>
              <a:off x="6348730" y="-290703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8" name="타원 106"/>
            <p:cNvSpPr/>
            <p:nvPr/>
          </p:nvSpPr>
          <p:spPr>
            <a:xfrm>
              <a:off x="8156575" y="-289052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9" name="Freeform 22"/>
            <p:cNvSpPr/>
            <p:nvPr/>
          </p:nvSpPr>
          <p:spPr>
            <a:xfrm>
              <a:off x="2511425" y="-988060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0" name="Freeform 23"/>
            <p:cNvSpPr/>
            <p:nvPr/>
          </p:nvSpPr>
          <p:spPr>
            <a:xfrm>
              <a:off x="2511425" y="-988060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1" name="Freeform 24"/>
            <p:cNvSpPr/>
            <p:nvPr/>
          </p:nvSpPr>
          <p:spPr>
            <a:xfrm>
              <a:off x="2511425" y="-988060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2511425" y="-988060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3" name="Freeform 26"/>
            <p:cNvSpPr/>
            <p:nvPr/>
          </p:nvSpPr>
          <p:spPr>
            <a:xfrm>
              <a:off x="2511425" y="-444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4" name="Freeform 27"/>
            <p:cNvSpPr/>
            <p:nvPr/>
          </p:nvSpPr>
          <p:spPr>
            <a:xfrm>
              <a:off x="2511425" y="-444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5" name="Freeform 22"/>
            <p:cNvSpPr/>
            <p:nvPr/>
          </p:nvSpPr>
          <p:spPr>
            <a:xfrm>
              <a:off x="4273550" y="-1016000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6" name="Freeform 23"/>
            <p:cNvSpPr/>
            <p:nvPr/>
          </p:nvSpPr>
          <p:spPr>
            <a:xfrm>
              <a:off x="4273550" y="-1016000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7" name="Freeform 24"/>
            <p:cNvSpPr/>
            <p:nvPr/>
          </p:nvSpPr>
          <p:spPr>
            <a:xfrm>
              <a:off x="4273550" y="-1016000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8" name="Freeform 25"/>
            <p:cNvSpPr/>
            <p:nvPr/>
          </p:nvSpPr>
          <p:spPr>
            <a:xfrm>
              <a:off x="4273550" y="-1016000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9" name="Freeform 26"/>
            <p:cNvSpPr/>
            <p:nvPr/>
          </p:nvSpPr>
          <p:spPr>
            <a:xfrm>
              <a:off x="4273550" y="-3238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0" name="Freeform 27"/>
            <p:cNvSpPr/>
            <p:nvPr/>
          </p:nvSpPr>
          <p:spPr>
            <a:xfrm>
              <a:off x="4273550" y="-3238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1" name="Freeform 22"/>
            <p:cNvSpPr/>
            <p:nvPr/>
          </p:nvSpPr>
          <p:spPr>
            <a:xfrm>
              <a:off x="6085840" y="-995680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2" name="Freeform 23"/>
            <p:cNvSpPr/>
            <p:nvPr/>
          </p:nvSpPr>
          <p:spPr>
            <a:xfrm>
              <a:off x="6085840" y="-995680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3" name="Freeform 24"/>
            <p:cNvSpPr/>
            <p:nvPr/>
          </p:nvSpPr>
          <p:spPr>
            <a:xfrm>
              <a:off x="6085840" y="-995680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4" name="Freeform 25"/>
            <p:cNvSpPr/>
            <p:nvPr/>
          </p:nvSpPr>
          <p:spPr>
            <a:xfrm>
              <a:off x="6085840" y="-995680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5" name="Freeform 26"/>
            <p:cNvSpPr/>
            <p:nvPr/>
          </p:nvSpPr>
          <p:spPr>
            <a:xfrm>
              <a:off x="6085840" y="-1206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6" name="Freeform 27"/>
            <p:cNvSpPr/>
            <p:nvPr/>
          </p:nvSpPr>
          <p:spPr>
            <a:xfrm>
              <a:off x="6085840" y="-1206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7" name="Freeform 22"/>
            <p:cNvSpPr/>
            <p:nvPr/>
          </p:nvSpPr>
          <p:spPr>
            <a:xfrm>
              <a:off x="7888605" y="-984250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8" name="Freeform 23"/>
            <p:cNvSpPr/>
            <p:nvPr/>
          </p:nvSpPr>
          <p:spPr>
            <a:xfrm>
              <a:off x="7888605" y="-984250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9" name="Freeform 24"/>
            <p:cNvSpPr/>
            <p:nvPr/>
          </p:nvSpPr>
          <p:spPr>
            <a:xfrm>
              <a:off x="7888605" y="-984250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0" name="Freeform 25"/>
            <p:cNvSpPr/>
            <p:nvPr/>
          </p:nvSpPr>
          <p:spPr>
            <a:xfrm>
              <a:off x="7888605" y="-984250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1" name="Freeform 26"/>
            <p:cNvSpPr/>
            <p:nvPr/>
          </p:nvSpPr>
          <p:spPr>
            <a:xfrm>
              <a:off x="7888605" y="-63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2" name="Freeform 27"/>
            <p:cNvSpPr/>
            <p:nvPr/>
          </p:nvSpPr>
          <p:spPr>
            <a:xfrm>
              <a:off x="7888605" y="-63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3" name="타원 109"/>
            <p:cNvSpPr/>
            <p:nvPr/>
          </p:nvSpPr>
          <p:spPr>
            <a:xfrm>
              <a:off x="2824480" y="-28829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4" name="타원 110"/>
            <p:cNvSpPr/>
            <p:nvPr/>
          </p:nvSpPr>
          <p:spPr>
            <a:xfrm>
              <a:off x="4553585" y="-31369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5" name="타원 111"/>
            <p:cNvSpPr/>
            <p:nvPr/>
          </p:nvSpPr>
          <p:spPr>
            <a:xfrm>
              <a:off x="6395720" y="-31496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6" name="타원 112"/>
            <p:cNvSpPr/>
            <p:nvPr/>
          </p:nvSpPr>
          <p:spPr>
            <a:xfrm>
              <a:off x="8203565" y="-29845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19" name="그룹 15"/>
            <p:cNvGrpSpPr/>
            <p:nvPr/>
          </p:nvGrpSpPr>
          <p:grpSpPr>
            <a:xfrm>
              <a:off x="2175510" y="-2373630"/>
              <a:ext cx="7426960" cy="970915"/>
              <a:chOff x="2175510" y="-2373630"/>
              <a:chExt cx="7426960" cy="970915"/>
            </a:xfrm>
          </p:grpSpPr>
          <p:sp>
            <p:nvSpPr>
              <p:cNvPr id="1017" name="직사각형 10"/>
              <p:cNvSpPr/>
              <p:nvPr/>
            </p:nvSpPr>
            <p:spPr>
              <a:xfrm>
                <a:off x="2175510" y="-2359660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18" name="직사각형 11"/>
              <p:cNvSpPr/>
              <p:nvPr/>
            </p:nvSpPr>
            <p:spPr>
              <a:xfrm>
                <a:off x="2175510" y="-2373630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028" name="그룹 70"/>
            <p:cNvGrpSpPr/>
            <p:nvPr/>
          </p:nvGrpSpPr>
          <p:grpSpPr>
            <a:xfrm>
              <a:off x="2511425" y="-2323465"/>
              <a:ext cx="6577965" cy="858520"/>
              <a:chOff x="2511425" y="-2323465"/>
              <a:chExt cx="6577965" cy="858520"/>
            </a:xfrm>
          </p:grpSpPr>
          <p:sp>
            <p:nvSpPr>
              <p:cNvPr id="1020" name="사각형: 둥근 모서리 17"/>
              <p:cNvSpPr/>
              <p:nvPr/>
            </p:nvSpPr>
            <p:spPr>
              <a:xfrm>
                <a:off x="2542540" y="-1854835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1" name="사각형: 둥근 모서리 31"/>
              <p:cNvSpPr/>
              <p:nvPr/>
            </p:nvSpPr>
            <p:spPr>
              <a:xfrm>
                <a:off x="4205605" y="-1847215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2" name="사각형: 둥근 모서리 32"/>
              <p:cNvSpPr/>
              <p:nvPr/>
            </p:nvSpPr>
            <p:spPr>
              <a:xfrm>
                <a:off x="5984875" y="-1853565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3" name="사각형: 둥근 모서리 33"/>
              <p:cNvSpPr/>
              <p:nvPr/>
            </p:nvSpPr>
            <p:spPr>
              <a:xfrm>
                <a:off x="7793355" y="-1841500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4" name="직사각형 55"/>
              <p:cNvSpPr/>
              <p:nvPr/>
            </p:nvSpPr>
            <p:spPr>
              <a:xfrm>
                <a:off x="4144010" y="-2323465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5" name="직사각형 56"/>
              <p:cNvSpPr/>
              <p:nvPr/>
            </p:nvSpPr>
            <p:spPr>
              <a:xfrm>
                <a:off x="5984875" y="-2305050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6" name="직사각형 57"/>
              <p:cNvSpPr/>
              <p:nvPr/>
            </p:nvSpPr>
            <p:spPr>
              <a:xfrm>
                <a:off x="7792085" y="-2316480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7" name="직사각형 19"/>
              <p:cNvSpPr/>
              <p:nvPr/>
            </p:nvSpPr>
            <p:spPr>
              <a:xfrm>
                <a:off x="2511425" y="-2296160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031" name="그룹 20"/>
            <p:cNvGrpSpPr/>
            <p:nvPr/>
          </p:nvGrpSpPr>
          <p:grpSpPr>
            <a:xfrm>
              <a:off x="2175510" y="212090"/>
              <a:ext cx="7426960" cy="970915"/>
              <a:chOff x="2175510" y="212090"/>
              <a:chExt cx="7426960" cy="970915"/>
            </a:xfrm>
          </p:grpSpPr>
          <p:sp>
            <p:nvSpPr>
              <p:cNvPr id="1029" name="직사각형 21"/>
              <p:cNvSpPr/>
              <p:nvPr/>
            </p:nvSpPr>
            <p:spPr>
              <a:xfrm>
                <a:off x="2175510" y="226060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30" name="직사각형 22"/>
              <p:cNvSpPr/>
              <p:nvPr/>
            </p:nvSpPr>
            <p:spPr>
              <a:xfrm>
                <a:off x="2175510" y="212090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032" name="사각형: 둥근 모서리 34"/>
            <p:cNvSpPr/>
            <p:nvPr/>
          </p:nvSpPr>
          <p:spPr>
            <a:xfrm>
              <a:off x="2566670" y="73152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3" name="사각형: 둥근 모서리 35"/>
            <p:cNvSpPr/>
            <p:nvPr/>
          </p:nvSpPr>
          <p:spPr>
            <a:xfrm>
              <a:off x="4229100" y="73850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4" name="사각형: 둥근 모서리 36"/>
            <p:cNvSpPr/>
            <p:nvPr/>
          </p:nvSpPr>
          <p:spPr>
            <a:xfrm>
              <a:off x="6008370" y="73215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5" name="사각형: 둥근 모서리 37"/>
            <p:cNvSpPr/>
            <p:nvPr/>
          </p:nvSpPr>
          <p:spPr>
            <a:xfrm>
              <a:off x="7817485" y="74422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6" name="직사각형 58"/>
            <p:cNvSpPr/>
            <p:nvPr/>
          </p:nvSpPr>
          <p:spPr>
            <a:xfrm>
              <a:off x="2536825" y="27495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7" name="직사각형 59"/>
            <p:cNvSpPr/>
            <p:nvPr/>
          </p:nvSpPr>
          <p:spPr>
            <a:xfrm>
              <a:off x="4169410" y="24765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8" name="직사각형 60"/>
            <p:cNvSpPr/>
            <p:nvPr/>
          </p:nvSpPr>
          <p:spPr>
            <a:xfrm>
              <a:off x="6009640" y="26606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9" name="직사각형 61"/>
            <p:cNvSpPr/>
            <p:nvPr/>
          </p:nvSpPr>
          <p:spPr>
            <a:xfrm>
              <a:off x="7817485" y="25463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0" name="Freeform 42"/>
            <p:cNvSpPr/>
            <p:nvPr/>
          </p:nvSpPr>
          <p:spPr>
            <a:xfrm>
              <a:off x="2814320" y="1681480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1" name="Freeform 43"/>
            <p:cNvSpPr/>
            <p:nvPr/>
          </p:nvSpPr>
          <p:spPr>
            <a:xfrm>
              <a:off x="2980055" y="1558290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2" name="Freeform 44"/>
            <p:cNvSpPr/>
            <p:nvPr/>
          </p:nvSpPr>
          <p:spPr>
            <a:xfrm>
              <a:off x="2814320" y="2014220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3" name="Rectangle 46"/>
            <p:cNvSpPr/>
            <p:nvPr/>
          </p:nvSpPr>
          <p:spPr>
            <a:xfrm>
              <a:off x="2814320" y="234632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4" name="Freeform 42"/>
            <p:cNvSpPr/>
            <p:nvPr/>
          </p:nvSpPr>
          <p:spPr>
            <a:xfrm>
              <a:off x="4559300" y="1649730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5" name="Freeform 43"/>
            <p:cNvSpPr/>
            <p:nvPr/>
          </p:nvSpPr>
          <p:spPr>
            <a:xfrm>
              <a:off x="4725035" y="1526540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6" name="Freeform 44"/>
            <p:cNvSpPr/>
            <p:nvPr/>
          </p:nvSpPr>
          <p:spPr>
            <a:xfrm>
              <a:off x="4559300" y="1981835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7" name="Rectangle 46"/>
            <p:cNvSpPr/>
            <p:nvPr/>
          </p:nvSpPr>
          <p:spPr>
            <a:xfrm>
              <a:off x="4559300" y="2313940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8" name="Freeform 42"/>
            <p:cNvSpPr/>
            <p:nvPr/>
          </p:nvSpPr>
          <p:spPr>
            <a:xfrm>
              <a:off x="6436995" y="1626235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9" name="Freeform 43"/>
            <p:cNvSpPr/>
            <p:nvPr/>
          </p:nvSpPr>
          <p:spPr>
            <a:xfrm>
              <a:off x="6602095" y="1503045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0" name="Freeform 44"/>
            <p:cNvSpPr/>
            <p:nvPr/>
          </p:nvSpPr>
          <p:spPr>
            <a:xfrm>
              <a:off x="6436995" y="1958340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1" name="Rectangle 46"/>
            <p:cNvSpPr/>
            <p:nvPr/>
          </p:nvSpPr>
          <p:spPr>
            <a:xfrm>
              <a:off x="6436995" y="229044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2" name="Freeform 42"/>
            <p:cNvSpPr/>
            <p:nvPr/>
          </p:nvSpPr>
          <p:spPr>
            <a:xfrm>
              <a:off x="8218805" y="1659255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3" name="Freeform 43"/>
            <p:cNvSpPr/>
            <p:nvPr/>
          </p:nvSpPr>
          <p:spPr>
            <a:xfrm>
              <a:off x="8384540" y="1536065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4" name="Freeform 44"/>
            <p:cNvSpPr/>
            <p:nvPr/>
          </p:nvSpPr>
          <p:spPr>
            <a:xfrm>
              <a:off x="8218805" y="1991360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5" name="Rectangle 46"/>
            <p:cNvSpPr/>
            <p:nvPr/>
          </p:nvSpPr>
          <p:spPr>
            <a:xfrm>
              <a:off x="8218805" y="232346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6" name="타원 114"/>
            <p:cNvSpPr/>
            <p:nvPr/>
          </p:nvSpPr>
          <p:spPr>
            <a:xfrm>
              <a:off x="2847340" y="242633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7" name="타원 115"/>
            <p:cNvSpPr/>
            <p:nvPr/>
          </p:nvSpPr>
          <p:spPr>
            <a:xfrm>
              <a:off x="4577080" y="240157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타원 116"/>
            <p:cNvSpPr/>
            <p:nvPr/>
          </p:nvSpPr>
          <p:spPr>
            <a:xfrm>
              <a:off x="6419215" y="240030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9" name="타원 117"/>
            <p:cNvSpPr/>
            <p:nvPr/>
          </p:nvSpPr>
          <p:spPr>
            <a:xfrm>
              <a:off x="8227060" y="241681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2" name="그룹 23"/>
            <p:cNvGrpSpPr/>
            <p:nvPr/>
          </p:nvGrpSpPr>
          <p:grpSpPr>
            <a:xfrm>
              <a:off x="2175510" y="2914015"/>
              <a:ext cx="7426960" cy="970915"/>
              <a:chOff x="2175510" y="2914015"/>
              <a:chExt cx="7426960" cy="970915"/>
            </a:xfrm>
          </p:grpSpPr>
          <p:sp>
            <p:nvSpPr>
              <p:cNvPr id="1060" name="직사각형 24"/>
              <p:cNvSpPr/>
              <p:nvPr/>
            </p:nvSpPr>
            <p:spPr>
              <a:xfrm>
                <a:off x="2175510" y="2927350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1" name="직사각형 25"/>
              <p:cNvSpPr/>
              <p:nvPr/>
            </p:nvSpPr>
            <p:spPr>
              <a:xfrm>
                <a:off x="2175510" y="2914015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063" name="사각형: 둥근 모서리 38"/>
            <p:cNvSpPr/>
            <p:nvPr/>
          </p:nvSpPr>
          <p:spPr>
            <a:xfrm>
              <a:off x="2597785" y="342900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4" name="사각형: 둥근 모서리 39"/>
            <p:cNvSpPr/>
            <p:nvPr/>
          </p:nvSpPr>
          <p:spPr>
            <a:xfrm>
              <a:off x="4260850" y="343662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5" name="사각형: 둥근 모서리 40"/>
            <p:cNvSpPr/>
            <p:nvPr/>
          </p:nvSpPr>
          <p:spPr>
            <a:xfrm>
              <a:off x="6040120" y="343027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6" name="사각형: 둥근 모서리 41"/>
            <p:cNvSpPr/>
            <p:nvPr/>
          </p:nvSpPr>
          <p:spPr>
            <a:xfrm>
              <a:off x="7848600" y="344233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7" name="직사각형 62"/>
            <p:cNvSpPr/>
            <p:nvPr/>
          </p:nvSpPr>
          <p:spPr>
            <a:xfrm>
              <a:off x="2536825" y="301244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8" name="직사각형 63"/>
            <p:cNvSpPr/>
            <p:nvPr/>
          </p:nvSpPr>
          <p:spPr>
            <a:xfrm>
              <a:off x="4169410" y="298513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직사각형 64"/>
            <p:cNvSpPr/>
            <p:nvPr/>
          </p:nvSpPr>
          <p:spPr>
            <a:xfrm>
              <a:off x="6009640" y="300355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0" name="직사각형 65"/>
            <p:cNvSpPr/>
            <p:nvPr/>
          </p:nvSpPr>
          <p:spPr>
            <a:xfrm>
              <a:off x="7817485" y="299212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2" name="사각형: 둥근 모서리 160"/>
          <p:cNvSpPr/>
          <p:nvPr/>
        </p:nvSpPr>
        <p:spPr>
          <a:xfrm>
            <a:off x="2608580" y="3434715"/>
            <a:ext cx="1253490" cy="375285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8" name="그룹 16"/>
          <p:cNvGrpSpPr/>
          <p:nvPr/>
        </p:nvGrpSpPr>
        <p:grpSpPr>
          <a:xfrm>
            <a:off x="-3804920" y="3409950"/>
            <a:ext cx="3124835" cy="912495"/>
            <a:chOff x="-3804920" y="3409950"/>
            <a:chExt cx="3124835" cy="912495"/>
          </a:xfrm>
        </p:grpSpPr>
        <p:sp>
          <p:nvSpPr>
            <p:cNvPr id="1073" name="Freeform 7"/>
            <p:cNvSpPr/>
            <p:nvPr/>
          </p:nvSpPr>
          <p:spPr>
            <a:xfrm>
              <a:off x="-3804920" y="3599180"/>
              <a:ext cx="1199515" cy="708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1600"/>
                  </a:moveTo>
                  <a:lnTo>
                    <a:pt x="1798" y="21600"/>
                  </a:lnTo>
                  <a:cubicBezTo>
                    <a:pt x="807" y="21600"/>
                    <a:pt x="0" y="21179"/>
                    <a:pt x="0" y="20655"/>
                  </a:cubicBezTo>
                  <a:lnTo>
                    <a:pt x="0" y="938"/>
                  </a:lnTo>
                  <a:cubicBezTo>
                    <a:pt x="0" y="421"/>
                    <a:pt x="807" y="0"/>
                    <a:pt x="1798" y="0"/>
                  </a:cubicBezTo>
                  <a:lnTo>
                    <a:pt x="19790" y="0"/>
                  </a:lnTo>
                  <a:cubicBezTo>
                    <a:pt x="20793" y="0"/>
                    <a:pt x="21600" y="421"/>
                    <a:pt x="21600" y="938"/>
                  </a:cubicBezTo>
                  <a:lnTo>
                    <a:pt x="21600" y="20655"/>
                  </a:lnTo>
                  <a:cubicBezTo>
                    <a:pt x="21600" y="21179"/>
                    <a:pt x="20793" y="21600"/>
                    <a:pt x="19790" y="21600"/>
                  </a:cubicBez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077" name="Group 4"/>
            <p:cNvGrpSpPr/>
            <p:nvPr/>
          </p:nvGrpSpPr>
          <p:grpSpPr>
            <a:xfrm>
              <a:off x="-2651125" y="3409950"/>
              <a:ext cx="1971040" cy="912495"/>
              <a:chOff x="-2651125" y="3409950"/>
              <a:chExt cx="1971040" cy="912495"/>
            </a:xfrm>
          </p:grpSpPr>
          <p:sp>
            <p:nvSpPr>
              <p:cNvPr id="1074" name="Freeform 5"/>
              <p:cNvSpPr/>
              <p:nvPr/>
            </p:nvSpPr>
            <p:spPr>
              <a:xfrm>
                <a:off x="-2243455" y="3409950"/>
                <a:ext cx="1563370" cy="912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600" extrusionOk="0">
                    <a:moveTo>
                      <a:pt x="20074" y="3088"/>
                    </a:moveTo>
                    <a:lnTo>
                      <a:pt x="13122" y="3088"/>
                    </a:lnTo>
                    <a:lnTo>
                      <a:pt x="13122" y="2312"/>
                    </a:lnTo>
                    <a:cubicBezTo>
                      <a:pt x="13122" y="1038"/>
                      <a:pt x="12492" y="0"/>
                      <a:pt x="11718" y="0"/>
                    </a:cubicBezTo>
                    <a:lnTo>
                      <a:pt x="8678" y="0"/>
                    </a:lnTo>
                    <a:cubicBezTo>
                      <a:pt x="7636" y="0"/>
                      <a:pt x="6623" y="571"/>
                      <a:pt x="5801" y="1625"/>
                    </a:cubicBezTo>
                    <a:lnTo>
                      <a:pt x="3963" y="3979"/>
                    </a:lnTo>
                    <a:cubicBezTo>
                      <a:pt x="3632" y="4399"/>
                      <a:pt x="3227" y="4629"/>
                      <a:pt x="2810" y="4629"/>
                    </a:cubicBezTo>
                    <a:lnTo>
                      <a:pt x="0" y="4629"/>
                    </a:lnTo>
                    <a:lnTo>
                      <a:pt x="0" y="20829"/>
                    </a:lnTo>
                    <a:lnTo>
                      <a:pt x="1682" y="20829"/>
                    </a:lnTo>
                    <a:cubicBezTo>
                      <a:pt x="2380" y="20829"/>
                      <a:pt x="3078" y="20924"/>
                      <a:pt x="3762" y="21112"/>
                    </a:cubicBezTo>
                    <a:lnTo>
                      <a:pt x="4511" y="21317"/>
                    </a:lnTo>
                    <a:cubicBezTo>
                      <a:pt x="5199" y="21506"/>
                      <a:pt x="5894" y="21600"/>
                      <a:pt x="6592" y="21600"/>
                    </a:cubicBezTo>
                    <a:lnTo>
                      <a:pt x="11090" y="21600"/>
                    </a:lnTo>
                    <a:cubicBezTo>
                      <a:pt x="11851" y="21600"/>
                      <a:pt x="12533" y="20662"/>
                      <a:pt x="12571" y="19409"/>
                    </a:cubicBezTo>
                    <a:cubicBezTo>
                      <a:pt x="12616" y="18072"/>
                      <a:pt x="11969" y="16971"/>
                      <a:pt x="11170" y="16971"/>
                    </a:cubicBezTo>
                    <a:lnTo>
                      <a:pt x="12027" y="16971"/>
                    </a:lnTo>
                    <a:cubicBezTo>
                      <a:pt x="12788" y="16971"/>
                      <a:pt x="13470" y="16032"/>
                      <a:pt x="13511" y="14779"/>
                    </a:cubicBezTo>
                    <a:cubicBezTo>
                      <a:pt x="13553" y="13448"/>
                      <a:pt x="12906" y="12341"/>
                      <a:pt x="12106" y="12341"/>
                    </a:cubicBezTo>
                    <a:lnTo>
                      <a:pt x="13043" y="12341"/>
                    </a:lnTo>
                    <a:cubicBezTo>
                      <a:pt x="13804" y="12341"/>
                      <a:pt x="14486" y="11403"/>
                      <a:pt x="14527" y="10155"/>
                    </a:cubicBezTo>
                    <a:cubicBezTo>
                      <a:pt x="14569" y="8818"/>
                      <a:pt x="13925" y="7712"/>
                      <a:pt x="13122" y="7712"/>
                    </a:cubicBezTo>
                    <a:lnTo>
                      <a:pt x="20154" y="7712"/>
                    </a:lnTo>
                    <a:cubicBezTo>
                      <a:pt x="20956" y="7712"/>
                      <a:pt x="21600" y="6611"/>
                      <a:pt x="21559" y="5274"/>
                    </a:cubicBezTo>
                    <a:cubicBezTo>
                      <a:pt x="21517" y="4026"/>
                      <a:pt x="20835" y="3088"/>
                      <a:pt x="20074" y="3088"/>
                    </a:cubicBezTo>
                  </a:path>
                </a:pathLst>
              </a:custGeom>
              <a:solidFill>
                <a:srgbClr val="F5D3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5" name="Freeform 7"/>
              <p:cNvSpPr/>
              <p:nvPr/>
            </p:nvSpPr>
            <p:spPr>
              <a:xfrm>
                <a:off x="-2651125" y="3573145"/>
                <a:ext cx="407670" cy="749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90" y="21600"/>
                    </a:moveTo>
                    <a:lnTo>
                      <a:pt x="1798" y="21600"/>
                    </a:lnTo>
                    <a:cubicBezTo>
                      <a:pt x="807" y="21600"/>
                      <a:pt x="0" y="21179"/>
                      <a:pt x="0" y="20655"/>
                    </a:cubicBezTo>
                    <a:lnTo>
                      <a:pt x="0" y="938"/>
                    </a:lnTo>
                    <a:cubicBezTo>
                      <a:pt x="0" y="421"/>
                      <a:pt x="807" y="0"/>
                      <a:pt x="1798" y="0"/>
                    </a:cubicBezTo>
                    <a:lnTo>
                      <a:pt x="19790" y="0"/>
                    </a:lnTo>
                    <a:cubicBezTo>
                      <a:pt x="20793" y="0"/>
                      <a:pt x="21600" y="421"/>
                      <a:pt x="21600" y="938"/>
                    </a:cubicBezTo>
                    <a:lnTo>
                      <a:pt x="21600" y="20655"/>
                    </a:lnTo>
                    <a:cubicBezTo>
                      <a:pt x="21600" y="21179"/>
                      <a:pt x="20793" y="21600"/>
                      <a:pt x="19790" y="21600"/>
                    </a:cubicBezTo>
                    <a:close/>
                  </a:path>
                </a:pathLst>
              </a:custGeom>
              <a:solidFill>
                <a:srgbClr val="DCAE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6" name="Oval 8"/>
              <p:cNvSpPr/>
              <p:nvPr/>
            </p:nvSpPr>
            <p:spPr>
              <a:xfrm>
                <a:off x="-2515235" y="4094480"/>
                <a:ext cx="135890" cy="130175"/>
              </a:xfrm>
              <a:prstGeom prst="ellipse">
                <a:avLst/>
              </a:prstGeom>
              <a:solidFill>
                <a:srgbClr val="F3F5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166 0.0044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직선 연결선 9257"/>
          <p:cNvSpPr/>
          <p:nvPr/>
        </p:nvSpPr>
        <p:spPr>
          <a:xfrm flipH="1">
            <a:off x="4564380" y="-4777740"/>
            <a:ext cx="10795" cy="5731510"/>
          </a:xfrm>
          <a:prstGeom prst="line">
            <a:avLst/>
          </a:prstGeom>
          <a:ln w="6350">
            <a:solidFill>
              <a:srgbClr val="C78F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98" name="그룹 9254"/>
          <p:cNvGrpSpPr/>
          <p:nvPr/>
        </p:nvGrpSpPr>
        <p:grpSpPr>
          <a:xfrm>
            <a:off x="1552575" y="-7182485"/>
            <a:ext cx="10632440" cy="13992225"/>
            <a:chOff x="1552575" y="-7182485"/>
            <a:chExt cx="10632440" cy="13992225"/>
          </a:xfrm>
        </p:grpSpPr>
        <p:sp>
          <p:nvSpPr>
            <p:cNvPr id="1081" name="자유형: 도형 28"/>
            <p:cNvSpPr/>
            <p:nvPr/>
          </p:nvSpPr>
          <p:spPr>
            <a:xfrm>
              <a:off x="2268855" y="-6445885"/>
              <a:ext cx="7426960" cy="983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9" y="0"/>
                  </a:moveTo>
                  <a:lnTo>
                    <a:pt x="20371" y="0"/>
                  </a:lnTo>
                  <a:cubicBezTo>
                    <a:pt x="21050" y="0"/>
                    <a:pt x="21600" y="365"/>
                    <a:pt x="21600" y="814"/>
                  </a:cubicBezTo>
                  <a:lnTo>
                    <a:pt x="21600" y="20786"/>
                  </a:lnTo>
                  <a:cubicBezTo>
                    <a:pt x="21600" y="21235"/>
                    <a:pt x="21050" y="21600"/>
                    <a:pt x="20371" y="21600"/>
                  </a:cubicBezTo>
                  <a:lnTo>
                    <a:pt x="1229" y="21600"/>
                  </a:lnTo>
                  <a:cubicBezTo>
                    <a:pt x="550" y="21600"/>
                    <a:pt x="0" y="21235"/>
                    <a:pt x="0" y="20786"/>
                  </a:cubicBezTo>
                  <a:lnTo>
                    <a:pt x="0" y="814"/>
                  </a:lnTo>
                  <a:cubicBezTo>
                    <a:pt x="0" y="365"/>
                    <a:pt x="550" y="0"/>
                    <a:pt x="1229" y="0"/>
                  </a:cubicBezTo>
                  <a:close/>
                </a:path>
              </a:pathLst>
            </a:custGeom>
            <a:solidFill>
              <a:srgbClr val="F3FB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자유형: 도형 27"/>
            <p:cNvSpPr/>
            <p:nvPr/>
          </p:nvSpPr>
          <p:spPr>
            <a:xfrm>
              <a:off x="1552575" y="-7182485"/>
              <a:ext cx="10316845" cy="13992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2385" y="1137"/>
                  </a:moveTo>
                  <a:cubicBezTo>
                    <a:pt x="1896" y="1137"/>
                    <a:pt x="1500" y="1393"/>
                    <a:pt x="1500" y="1709"/>
                  </a:cubicBezTo>
                  <a:lnTo>
                    <a:pt x="1500" y="15741"/>
                  </a:lnTo>
                  <a:cubicBezTo>
                    <a:pt x="1500" y="16057"/>
                    <a:pt x="1896" y="16313"/>
                    <a:pt x="2385" y="16313"/>
                  </a:cubicBezTo>
                  <a:lnTo>
                    <a:pt x="16165" y="16313"/>
                  </a:lnTo>
                  <a:cubicBezTo>
                    <a:pt x="16654" y="16313"/>
                    <a:pt x="17050" y="16057"/>
                    <a:pt x="17050" y="15741"/>
                  </a:cubicBezTo>
                  <a:lnTo>
                    <a:pt x="17050" y="1709"/>
                  </a:lnTo>
                  <a:cubicBezTo>
                    <a:pt x="17050" y="1393"/>
                    <a:pt x="16654" y="1137"/>
                    <a:pt x="16165" y="1137"/>
                  </a:cubicBezTo>
                  <a:lnTo>
                    <a:pt x="2385" y="1137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직사각형 29"/>
            <p:cNvSpPr/>
            <p:nvPr/>
          </p:nvSpPr>
          <p:spPr>
            <a:xfrm>
              <a:off x="10121265" y="-7182485"/>
              <a:ext cx="2063750" cy="13982065"/>
            </a:xfrm>
            <a:prstGeom prst="rect">
              <a:avLst/>
            </a:pr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직사각형 71"/>
            <p:cNvSpPr/>
            <p:nvPr/>
          </p:nvSpPr>
          <p:spPr>
            <a:xfrm>
              <a:off x="11754485" y="-7182485"/>
              <a:ext cx="291465" cy="13992225"/>
            </a:xfrm>
            <a:prstGeom prst="rect">
              <a:avLst/>
            </a:pr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5" name="사각형: 둥근 모서리 9220"/>
            <p:cNvSpPr/>
            <p:nvPr/>
          </p:nvSpPr>
          <p:spPr>
            <a:xfrm>
              <a:off x="10119360" y="-1607820"/>
              <a:ext cx="1614170" cy="902335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88" name="사각형: 둥근 모서리 9222"/>
            <p:cNvGrpSpPr/>
            <p:nvPr/>
          </p:nvGrpSpPr>
          <p:grpSpPr>
            <a:xfrm>
              <a:off x="10236835" y="-1424305"/>
              <a:ext cx="1376680" cy="548640"/>
              <a:chOff x="10236835" y="-1424305"/>
              <a:chExt cx="1376680" cy="548640"/>
            </a:xfrm>
          </p:grpSpPr>
          <p:sp>
            <p:nvSpPr>
              <p:cNvPr id="1086" name="모서리가 둥근 직사각형"/>
              <p:cNvSpPr/>
              <p:nvPr/>
            </p:nvSpPr>
            <p:spPr>
              <a:xfrm>
                <a:off x="10236835" y="-1424305"/>
                <a:ext cx="1376680" cy="54864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87" name="지폐투입구"/>
              <p:cNvSpPr txBox="1"/>
              <p:nvPr/>
            </p:nvSpPr>
            <p:spPr>
              <a:xfrm>
                <a:off x="10309225" y="-1310005"/>
                <a:ext cx="1231265" cy="320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r>
                  <a:t>지폐투입구</a:t>
                </a:r>
              </a:p>
            </p:txBody>
          </p:sp>
        </p:grpSp>
        <p:sp>
          <p:nvSpPr>
            <p:cNvPr id="1089" name="직사각형 9228"/>
            <p:cNvSpPr/>
            <p:nvPr/>
          </p:nvSpPr>
          <p:spPr>
            <a:xfrm>
              <a:off x="10143490" y="-5243195"/>
              <a:ext cx="1582420" cy="2849880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90" name="그림 92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74300" y="-4312285"/>
              <a:ext cx="1316990" cy="15805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1" name="직사각형 9218"/>
            <p:cNvSpPr/>
            <p:nvPr/>
          </p:nvSpPr>
          <p:spPr>
            <a:xfrm>
              <a:off x="10207625" y="-5054600"/>
              <a:ext cx="1376680" cy="594360"/>
            </a:xfrm>
            <a:prstGeom prst="rect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2" name="타원 9235"/>
            <p:cNvSpPr/>
            <p:nvPr/>
          </p:nvSpPr>
          <p:spPr>
            <a:xfrm>
              <a:off x="10480040" y="-297180"/>
              <a:ext cx="916305" cy="754380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A6A6A6">
                  <a:alpha val="63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직선 연결선 89"/>
            <p:cNvSpPr/>
            <p:nvPr/>
          </p:nvSpPr>
          <p:spPr>
            <a:xfrm>
              <a:off x="10653395" y="80010"/>
              <a:ext cx="574675" cy="0"/>
            </a:xfrm>
            <a:prstGeom prst="line">
              <a:avLst/>
            </a:prstGeom>
            <a:noFill/>
            <a:ln w="19050" cap="flat">
              <a:solidFill>
                <a:srgbClr val="0D0D0D">
                  <a:alpha val="4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4" name="사각형: 둥근 모서리 42"/>
            <p:cNvSpPr/>
            <p:nvPr/>
          </p:nvSpPr>
          <p:spPr>
            <a:xfrm>
              <a:off x="2711450" y="3935095"/>
              <a:ext cx="6374765" cy="2303145"/>
            </a:xfrm>
            <a:prstGeom prst="roundRect">
              <a:avLst>
                <a:gd name="adj" fmla="val 16667"/>
              </a:avLst>
            </a:prstGeom>
            <a:solidFill>
              <a:srgbClr val="0D1214"/>
            </a:solidFill>
            <a:ln w="76200" cap="flat">
              <a:solidFill>
                <a:srgbClr val="E3C7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5" name="Freeform 12"/>
            <p:cNvSpPr/>
            <p:nvPr/>
          </p:nvSpPr>
          <p:spPr>
            <a:xfrm>
              <a:off x="2691130" y="-545147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6" name="Freeform 16"/>
            <p:cNvSpPr/>
            <p:nvPr/>
          </p:nvSpPr>
          <p:spPr>
            <a:xfrm>
              <a:off x="2797175" y="-5466715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7" name="Freeform 17"/>
            <p:cNvSpPr/>
            <p:nvPr/>
          </p:nvSpPr>
          <p:spPr>
            <a:xfrm>
              <a:off x="2698115" y="-523430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8" name="Freeform 18"/>
            <p:cNvSpPr/>
            <p:nvPr/>
          </p:nvSpPr>
          <p:spPr>
            <a:xfrm>
              <a:off x="2691130" y="-5157470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9" name="Freeform 12"/>
            <p:cNvSpPr/>
            <p:nvPr/>
          </p:nvSpPr>
          <p:spPr>
            <a:xfrm>
              <a:off x="4426585" y="-545782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0" name="Freeform 16"/>
            <p:cNvSpPr/>
            <p:nvPr/>
          </p:nvSpPr>
          <p:spPr>
            <a:xfrm>
              <a:off x="4532630" y="-5473065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1" name="Freeform 17"/>
            <p:cNvSpPr/>
            <p:nvPr/>
          </p:nvSpPr>
          <p:spPr>
            <a:xfrm>
              <a:off x="4433570" y="-524065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2" name="Freeform 18"/>
            <p:cNvSpPr/>
            <p:nvPr/>
          </p:nvSpPr>
          <p:spPr>
            <a:xfrm>
              <a:off x="4426585" y="-5163185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3" name="Freeform 12"/>
            <p:cNvSpPr/>
            <p:nvPr/>
          </p:nvSpPr>
          <p:spPr>
            <a:xfrm>
              <a:off x="6280150" y="-544512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4" name="Freeform 16"/>
            <p:cNvSpPr/>
            <p:nvPr/>
          </p:nvSpPr>
          <p:spPr>
            <a:xfrm>
              <a:off x="6385560" y="-5459730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5" name="Freeform 17"/>
            <p:cNvSpPr/>
            <p:nvPr/>
          </p:nvSpPr>
          <p:spPr>
            <a:xfrm>
              <a:off x="6287135" y="-522795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6" name="Freeform 18"/>
            <p:cNvSpPr/>
            <p:nvPr/>
          </p:nvSpPr>
          <p:spPr>
            <a:xfrm>
              <a:off x="6280150" y="-5150485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7" name="Freeform 12"/>
            <p:cNvSpPr/>
            <p:nvPr/>
          </p:nvSpPr>
          <p:spPr>
            <a:xfrm>
              <a:off x="8096885" y="-5461000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8" name="Freeform 16"/>
            <p:cNvSpPr/>
            <p:nvPr/>
          </p:nvSpPr>
          <p:spPr>
            <a:xfrm>
              <a:off x="8202295" y="-5475605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9" name="Freeform 17"/>
            <p:cNvSpPr/>
            <p:nvPr/>
          </p:nvSpPr>
          <p:spPr>
            <a:xfrm>
              <a:off x="8103870" y="-5243830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0" name="Freeform 18"/>
            <p:cNvSpPr/>
            <p:nvPr/>
          </p:nvSpPr>
          <p:spPr>
            <a:xfrm>
              <a:off x="8096885" y="-5166360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1" name="Freeform 16"/>
            <p:cNvSpPr/>
            <p:nvPr/>
          </p:nvSpPr>
          <p:spPr>
            <a:xfrm>
              <a:off x="6489065" y="-880745"/>
              <a:ext cx="2244725" cy="174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2" name="타원 66"/>
            <p:cNvSpPr/>
            <p:nvPr/>
          </p:nvSpPr>
          <p:spPr>
            <a:xfrm>
              <a:off x="2870200" y="-473710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3" name="타원 104"/>
            <p:cNvSpPr/>
            <p:nvPr/>
          </p:nvSpPr>
          <p:spPr>
            <a:xfrm>
              <a:off x="4599305" y="-476186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4" name="타원 105"/>
            <p:cNvSpPr/>
            <p:nvPr/>
          </p:nvSpPr>
          <p:spPr>
            <a:xfrm>
              <a:off x="6442075" y="-476313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5" name="타원 106"/>
            <p:cNvSpPr/>
            <p:nvPr/>
          </p:nvSpPr>
          <p:spPr>
            <a:xfrm>
              <a:off x="8249285" y="-474662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6" name="Freeform 22"/>
            <p:cNvSpPr/>
            <p:nvPr/>
          </p:nvSpPr>
          <p:spPr>
            <a:xfrm>
              <a:off x="2604770" y="-2843530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7" name="Freeform 23"/>
            <p:cNvSpPr/>
            <p:nvPr/>
          </p:nvSpPr>
          <p:spPr>
            <a:xfrm>
              <a:off x="2604770" y="-2843530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8" name="Freeform 24"/>
            <p:cNvSpPr/>
            <p:nvPr/>
          </p:nvSpPr>
          <p:spPr>
            <a:xfrm>
              <a:off x="2604770" y="-2843530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9" name="Freeform 25"/>
            <p:cNvSpPr/>
            <p:nvPr/>
          </p:nvSpPr>
          <p:spPr>
            <a:xfrm>
              <a:off x="2604770" y="-2843530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0" name="Freeform 26"/>
            <p:cNvSpPr/>
            <p:nvPr/>
          </p:nvSpPr>
          <p:spPr>
            <a:xfrm>
              <a:off x="2604770" y="-185991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1" name="Freeform 27"/>
            <p:cNvSpPr/>
            <p:nvPr/>
          </p:nvSpPr>
          <p:spPr>
            <a:xfrm>
              <a:off x="2604770" y="-185991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2" name="Freeform 22"/>
            <p:cNvSpPr/>
            <p:nvPr/>
          </p:nvSpPr>
          <p:spPr>
            <a:xfrm>
              <a:off x="4366895" y="-2872105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3" name="Freeform 23"/>
            <p:cNvSpPr/>
            <p:nvPr/>
          </p:nvSpPr>
          <p:spPr>
            <a:xfrm>
              <a:off x="4366895" y="-2872105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4" name="Freeform 24"/>
            <p:cNvSpPr/>
            <p:nvPr/>
          </p:nvSpPr>
          <p:spPr>
            <a:xfrm>
              <a:off x="4366895" y="-2872105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5" name="Freeform 25"/>
            <p:cNvSpPr/>
            <p:nvPr/>
          </p:nvSpPr>
          <p:spPr>
            <a:xfrm>
              <a:off x="4366895" y="-2872105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6" name="Freeform 26"/>
            <p:cNvSpPr/>
            <p:nvPr/>
          </p:nvSpPr>
          <p:spPr>
            <a:xfrm>
              <a:off x="4366895" y="-1888490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7" name="Freeform 27"/>
            <p:cNvSpPr/>
            <p:nvPr/>
          </p:nvSpPr>
          <p:spPr>
            <a:xfrm>
              <a:off x="4366895" y="-1888490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8" name="Freeform 22"/>
            <p:cNvSpPr/>
            <p:nvPr/>
          </p:nvSpPr>
          <p:spPr>
            <a:xfrm>
              <a:off x="6178550" y="-2851785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9" name="Freeform 23"/>
            <p:cNvSpPr/>
            <p:nvPr/>
          </p:nvSpPr>
          <p:spPr>
            <a:xfrm>
              <a:off x="6178550" y="-2851785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0" name="Freeform 24"/>
            <p:cNvSpPr/>
            <p:nvPr/>
          </p:nvSpPr>
          <p:spPr>
            <a:xfrm>
              <a:off x="6178550" y="-2851785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1" name="Freeform 25"/>
            <p:cNvSpPr/>
            <p:nvPr/>
          </p:nvSpPr>
          <p:spPr>
            <a:xfrm>
              <a:off x="6178550" y="-2851785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2" name="Freeform 26"/>
            <p:cNvSpPr/>
            <p:nvPr/>
          </p:nvSpPr>
          <p:spPr>
            <a:xfrm>
              <a:off x="6178550" y="-186753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3" name="Freeform 27"/>
            <p:cNvSpPr/>
            <p:nvPr/>
          </p:nvSpPr>
          <p:spPr>
            <a:xfrm>
              <a:off x="6178550" y="-186753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4" name="Freeform 22"/>
            <p:cNvSpPr/>
            <p:nvPr/>
          </p:nvSpPr>
          <p:spPr>
            <a:xfrm>
              <a:off x="7981315" y="-2840355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5" name="Freeform 23"/>
            <p:cNvSpPr/>
            <p:nvPr/>
          </p:nvSpPr>
          <p:spPr>
            <a:xfrm>
              <a:off x="7981315" y="-2840355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6" name="Freeform 24"/>
            <p:cNvSpPr/>
            <p:nvPr/>
          </p:nvSpPr>
          <p:spPr>
            <a:xfrm>
              <a:off x="7981315" y="-2840355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7" name="Freeform 25"/>
            <p:cNvSpPr/>
            <p:nvPr/>
          </p:nvSpPr>
          <p:spPr>
            <a:xfrm>
              <a:off x="7981315" y="-2840355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8" name="Freeform 26"/>
            <p:cNvSpPr/>
            <p:nvPr/>
          </p:nvSpPr>
          <p:spPr>
            <a:xfrm>
              <a:off x="7981315" y="-1856740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9" name="Freeform 27"/>
            <p:cNvSpPr/>
            <p:nvPr/>
          </p:nvSpPr>
          <p:spPr>
            <a:xfrm>
              <a:off x="7981315" y="-1856740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0" name="타원 109"/>
            <p:cNvSpPr/>
            <p:nvPr/>
          </p:nvSpPr>
          <p:spPr>
            <a:xfrm>
              <a:off x="2917190" y="-214439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1" name="타원 110"/>
            <p:cNvSpPr/>
            <p:nvPr/>
          </p:nvSpPr>
          <p:spPr>
            <a:xfrm>
              <a:off x="4646930" y="-216979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2" name="타원 111"/>
            <p:cNvSpPr/>
            <p:nvPr/>
          </p:nvSpPr>
          <p:spPr>
            <a:xfrm>
              <a:off x="6489065" y="-217043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3" name="타원 112"/>
            <p:cNvSpPr/>
            <p:nvPr/>
          </p:nvSpPr>
          <p:spPr>
            <a:xfrm>
              <a:off x="8296910" y="-215392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146" name="그룹 15"/>
            <p:cNvGrpSpPr/>
            <p:nvPr/>
          </p:nvGrpSpPr>
          <p:grpSpPr>
            <a:xfrm>
              <a:off x="2268855" y="-4229735"/>
              <a:ext cx="7426960" cy="970915"/>
              <a:chOff x="2268855" y="-4229735"/>
              <a:chExt cx="7426960" cy="970915"/>
            </a:xfrm>
          </p:grpSpPr>
          <p:sp>
            <p:nvSpPr>
              <p:cNvPr id="1144" name="직사각형 10"/>
              <p:cNvSpPr/>
              <p:nvPr/>
            </p:nvSpPr>
            <p:spPr>
              <a:xfrm>
                <a:off x="2268855" y="-4215765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5" name="직사각형 11"/>
              <p:cNvSpPr/>
              <p:nvPr/>
            </p:nvSpPr>
            <p:spPr>
              <a:xfrm>
                <a:off x="2268855" y="-4229735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155" name="그룹 70"/>
            <p:cNvGrpSpPr/>
            <p:nvPr/>
          </p:nvGrpSpPr>
          <p:grpSpPr>
            <a:xfrm>
              <a:off x="2604770" y="-4178935"/>
              <a:ext cx="6577965" cy="858520"/>
              <a:chOff x="2604770" y="-4178935"/>
              <a:chExt cx="6577965" cy="858520"/>
            </a:xfrm>
          </p:grpSpPr>
          <p:sp>
            <p:nvSpPr>
              <p:cNvPr id="1147" name="사각형: 둥근 모서리 17"/>
              <p:cNvSpPr/>
              <p:nvPr/>
            </p:nvSpPr>
            <p:spPr>
              <a:xfrm>
                <a:off x="2635885" y="-3710305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사각형: 둥근 모서리 31"/>
              <p:cNvSpPr/>
              <p:nvPr/>
            </p:nvSpPr>
            <p:spPr>
              <a:xfrm>
                <a:off x="4298315" y="-3703320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9" name="사각형: 둥근 모서리 32"/>
              <p:cNvSpPr/>
              <p:nvPr/>
            </p:nvSpPr>
            <p:spPr>
              <a:xfrm>
                <a:off x="6077585" y="-3709670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0" name="사각형: 둥근 모서리 33"/>
              <p:cNvSpPr/>
              <p:nvPr/>
            </p:nvSpPr>
            <p:spPr>
              <a:xfrm>
                <a:off x="7886700" y="-3697605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1" name="직사각형 55"/>
              <p:cNvSpPr/>
              <p:nvPr/>
            </p:nvSpPr>
            <p:spPr>
              <a:xfrm>
                <a:off x="4237355" y="-4178935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2" name="직사각형 56"/>
              <p:cNvSpPr/>
              <p:nvPr/>
            </p:nvSpPr>
            <p:spPr>
              <a:xfrm>
                <a:off x="6077585" y="-4160520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3" name="직사각형 57"/>
              <p:cNvSpPr/>
              <p:nvPr/>
            </p:nvSpPr>
            <p:spPr>
              <a:xfrm>
                <a:off x="7885430" y="-4172585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4" name="직사각형 19"/>
              <p:cNvSpPr/>
              <p:nvPr/>
            </p:nvSpPr>
            <p:spPr>
              <a:xfrm>
                <a:off x="2604770" y="-4151630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158" name="그룹 20"/>
            <p:cNvGrpSpPr/>
            <p:nvPr/>
          </p:nvGrpSpPr>
          <p:grpSpPr>
            <a:xfrm>
              <a:off x="2268855" y="-1644015"/>
              <a:ext cx="7426960" cy="970915"/>
              <a:chOff x="2268855" y="-1644015"/>
              <a:chExt cx="7426960" cy="970915"/>
            </a:xfrm>
          </p:grpSpPr>
          <p:sp>
            <p:nvSpPr>
              <p:cNvPr id="1156" name="직사각형 21"/>
              <p:cNvSpPr/>
              <p:nvPr/>
            </p:nvSpPr>
            <p:spPr>
              <a:xfrm>
                <a:off x="2268855" y="-1630045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7" name="직사각형 22"/>
              <p:cNvSpPr/>
              <p:nvPr/>
            </p:nvSpPr>
            <p:spPr>
              <a:xfrm>
                <a:off x="2268855" y="-1644015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9" name="사각형: 둥근 모서리 34"/>
            <p:cNvSpPr/>
            <p:nvPr/>
          </p:nvSpPr>
          <p:spPr>
            <a:xfrm>
              <a:off x="2660015" y="-112458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0" name="사각형: 둥근 모서리 35"/>
            <p:cNvSpPr/>
            <p:nvPr/>
          </p:nvSpPr>
          <p:spPr>
            <a:xfrm>
              <a:off x="4322445" y="-111696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1" name="사각형: 둥근 모서리 36"/>
            <p:cNvSpPr/>
            <p:nvPr/>
          </p:nvSpPr>
          <p:spPr>
            <a:xfrm>
              <a:off x="6101715" y="-112395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2" name="사각형: 둥근 모서리 37"/>
            <p:cNvSpPr/>
            <p:nvPr/>
          </p:nvSpPr>
          <p:spPr>
            <a:xfrm>
              <a:off x="7910830" y="-111125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3" name="직사각형 58"/>
            <p:cNvSpPr/>
            <p:nvPr/>
          </p:nvSpPr>
          <p:spPr>
            <a:xfrm>
              <a:off x="2630170" y="-158051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4" name="직사각형 59"/>
            <p:cNvSpPr/>
            <p:nvPr/>
          </p:nvSpPr>
          <p:spPr>
            <a:xfrm>
              <a:off x="4262755" y="-160782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5" name="직사각형 60"/>
            <p:cNvSpPr/>
            <p:nvPr/>
          </p:nvSpPr>
          <p:spPr>
            <a:xfrm>
              <a:off x="6102985" y="-158940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6" name="직사각형 61"/>
            <p:cNvSpPr/>
            <p:nvPr/>
          </p:nvSpPr>
          <p:spPr>
            <a:xfrm>
              <a:off x="7910830" y="-160147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7" name="Freeform 42"/>
            <p:cNvSpPr/>
            <p:nvPr/>
          </p:nvSpPr>
          <p:spPr>
            <a:xfrm>
              <a:off x="2907665" y="-173990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8" name="Freeform 43"/>
            <p:cNvSpPr/>
            <p:nvPr/>
          </p:nvSpPr>
          <p:spPr>
            <a:xfrm>
              <a:off x="3072765" y="-297815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9" name="Freeform 44"/>
            <p:cNvSpPr/>
            <p:nvPr/>
          </p:nvSpPr>
          <p:spPr>
            <a:xfrm>
              <a:off x="2907665" y="158115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0" name="Rectangle 46"/>
            <p:cNvSpPr/>
            <p:nvPr/>
          </p:nvSpPr>
          <p:spPr>
            <a:xfrm>
              <a:off x="2907665" y="490220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1" name="Freeform 42"/>
            <p:cNvSpPr/>
            <p:nvPr/>
          </p:nvSpPr>
          <p:spPr>
            <a:xfrm>
              <a:off x="4652645" y="-206375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2" name="Freeform 43"/>
            <p:cNvSpPr/>
            <p:nvPr/>
          </p:nvSpPr>
          <p:spPr>
            <a:xfrm>
              <a:off x="4817745" y="-329565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3" name="Freeform 44"/>
            <p:cNvSpPr/>
            <p:nvPr/>
          </p:nvSpPr>
          <p:spPr>
            <a:xfrm>
              <a:off x="4652645" y="126365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4" name="Rectangle 46"/>
            <p:cNvSpPr/>
            <p:nvPr/>
          </p:nvSpPr>
          <p:spPr>
            <a:xfrm>
              <a:off x="4652645" y="458470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5" name="Freeform 42"/>
            <p:cNvSpPr/>
            <p:nvPr/>
          </p:nvSpPr>
          <p:spPr>
            <a:xfrm>
              <a:off x="6530340" y="-229870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6" name="Freeform 43"/>
            <p:cNvSpPr/>
            <p:nvPr/>
          </p:nvSpPr>
          <p:spPr>
            <a:xfrm>
              <a:off x="6695440" y="-353060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7" name="Freeform 44"/>
            <p:cNvSpPr/>
            <p:nvPr/>
          </p:nvSpPr>
          <p:spPr>
            <a:xfrm>
              <a:off x="6530340" y="102870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8" name="Rectangle 46"/>
            <p:cNvSpPr/>
            <p:nvPr/>
          </p:nvSpPr>
          <p:spPr>
            <a:xfrm>
              <a:off x="6530340" y="43497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9" name="Freeform 42"/>
            <p:cNvSpPr/>
            <p:nvPr/>
          </p:nvSpPr>
          <p:spPr>
            <a:xfrm>
              <a:off x="8312150" y="-196850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0" name="Freeform 43"/>
            <p:cNvSpPr/>
            <p:nvPr/>
          </p:nvSpPr>
          <p:spPr>
            <a:xfrm>
              <a:off x="8477250" y="-320040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1" name="Freeform 44"/>
            <p:cNvSpPr/>
            <p:nvPr/>
          </p:nvSpPr>
          <p:spPr>
            <a:xfrm>
              <a:off x="8312150" y="135890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2" name="Rectangle 46"/>
            <p:cNvSpPr/>
            <p:nvPr/>
          </p:nvSpPr>
          <p:spPr>
            <a:xfrm>
              <a:off x="8312150" y="46799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3" name="타원 114"/>
            <p:cNvSpPr/>
            <p:nvPr/>
          </p:nvSpPr>
          <p:spPr>
            <a:xfrm>
              <a:off x="2940685" y="57086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4" name="타원 115"/>
            <p:cNvSpPr/>
            <p:nvPr/>
          </p:nvSpPr>
          <p:spPr>
            <a:xfrm>
              <a:off x="4669790" y="54546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5" name="타원 116"/>
            <p:cNvSpPr/>
            <p:nvPr/>
          </p:nvSpPr>
          <p:spPr>
            <a:xfrm>
              <a:off x="6512560" y="54419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6" name="타원 117"/>
            <p:cNvSpPr/>
            <p:nvPr/>
          </p:nvSpPr>
          <p:spPr>
            <a:xfrm>
              <a:off x="8319770" y="56070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189" name="그룹 23"/>
            <p:cNvGrpSpPr/>
            <p:nvPr/>
          </p:nvGrpSpPr>
          <p:grpSpPr>
            <a:xfrm>
              <a:off x="2268855" y="1057910"/>
              <a:ext cx="7426960" cy="970915"/>
              <a:chOff x="2268855" y="1057910"/>
              <a:chExt cx="7426960" cy="970915"/>
            </a:xfrm>
          </p:grpSpPr>
          <p:sp>
            <p:nvSpPr>
              <p:cNvPr id="1187" name="직사각형 24"/>
              <p:cNvSpPr/>
              <p:nvPr/>
            </p:nvSpPr>
            <p:spPr>
              <a:xfrm>
                <a:off x="2268855" y="1071880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88" name="직사각형 25"/>
              <p:cNvSpPr/>
              <p:nvPr/>
            </p:nvSpPr>
            <p:spPr>
              <a:xfrm>
                <a:off x="2268855" y="1057910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90" name="사각형: 둥근 모서리 38"/>
            <p:cNvSpPr/>
            <p:nvPr/>
          </p:nvSpPr>
          <p:spPr>
            <a:xfrm>
              <a:off x="2691130" y="157353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1" name="사각형: 둥근 모서리 39"/>
            <p:cNvSpPr/>
            <p:nvPr/>
          </p:nvSpPr>
          <p:spPr>
            <a:xfrm>
              <a:off x="4353560" y="158115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2" name="사각형: 둥근 모서리 40"/>
            <p:cNvSpPr/>
            <p:nvPr/>
          </p:nvSpPr>
          <p:spPr>
            <a:xfrm>
              <a:off x="6132830" y="157416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3" name="사각형: 둥근 모서리 41"/>
            <p:cNvSpPr/>
            <p:nvPr/>
          </p:nvSpPr>
          <p:spPr>
            <a:xfrm>
              <a:off x="7941945" y="158686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4" name="직사각형 62"/>
            <p:cNvSpPr/>
            <p:nvPr/>
          </p:nvSpPr>
          <p:spPr>
            <a:xfrm>
              <a:off x="2630170" y="115697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5" name="직사각형 63"/>
            <p:cNvSpPr/>
            <p:nvPr/>
          </p:nvSpPr>
          <p:spPr>
            <a:xfrm>
              <a:off x="4262755" y="112966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6" name="직사각형 64"/>
            <p:cNvSpPr/>
            <p:nvPr/>
          </p:nvSpPr>
          <p:spPr>
            <a:xfrm>
              <a:off x="6102985" y="114808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7" name="직사각형 65"/>
            <p:cNvSpPr/>
            <p:nvPr/>
          </p:nvSpPr>
          <p:spPr>
            <a:xfrm>
              <a:off x="7910830" y="113601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203" name="그룹 139"/>
          <p:cNvGrpSpPr/>
          <p:nvPr/>
        </p:nvGrpSpPr>
        <p:grpSpPr>
          <a:xfrm>
            <a:off x="5287645" y="5615305"/>
            <a:ext cx="1395730" cy="577215"/>
            <a:chOff x="5287645" y="5615305"/>
            <a:chExt cx="1395730" cy="577215"/>
          </a:xfrm>
        </p:grpSpPr>
        <p:sp>
          <p:nvSpPr>
            <p:cNvPr id="1199" name="Freeform 42"/>
            <p:cNvSpPr/>
            <p:nvPr/>
          </p:nvSpPr>
          <p:spPr>
            <a:xfrm rot="5400000">
              <a:off x="6105525" y="5737225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0" name="Freeform 43"/>
            <p:cNvSpPr/>
            <p:nvPr/>
          </p:nvSpPr>
          <p:spPr>
            <a:xfrm rot="5400000">
              <a:off x="6498590" y="5842000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1" name="Freeform 44"/>
            <p:cNvSpPr/>
            <p:nvPr/>
          </p:nvSpPr>
          <p:spPr>
            <a:xfrm rot="5400000">
              <a:off x="5469255" y="5433695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2" name="Rectangle 46"/>
            <p:cNvSpPr/>
            <p:nvPr/>
          </p:nvSpPr>
          <p:spPr>
            <a:xfrm rot="5400000">
              <a:off x="5403850" y="570039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39">
            <a:extLst>
              <a:ext uri="{FF2B5EF4-FFF2-40B4-BE49-F238E27FC236}">
                <a16:creationId xmlns:a16="http://schemas.microsoft.com/office/drawing/2014/main" id="{94F7E6B9-A48D-2E4B-911E-584FE3DFD720}"/>
              </a:ext>
            </a:extLst>
          </p:cNvPr>
          <p:cNvGrpSpPr/>
          <p:nvPr/>
        </p:nvGrpSpPr>
        <p:grpSpPr>
          <a:xfrm>
            <a:off x="4898651" y="534978"/>
            <a:ext cx="2394697" cy="5788043"/>
            <a:chOff x="5162550" y="1861820"/>
            <a:chExt cx="1327785" cy="3209290"/>
          </a:xfrm>
        </p:grpSpPr>
        <p:sp>
          <p:nvSpPr>
            <p:cNvPr id="9" name="Freeform 42">
              <a:extLst>
                <a:ext uri="{FF2B5EF4-FFF2-40B4-BE49-F238E27FC236}">
                  <a16:creationId xmlns:a16="http://schemas.microsoft.com/office/drawing/2014/main" id="{A05E8D68-DB2E-9449-9CFC-2A4873BBCEE5}"/>
                </a:ext>
              </a:extLst>
            </p:cNvPr>
            <p:cNvSpPr>
              <a:spLocks/>
            </p:cNvSpPr>
            <p:nvPr/>
          </p:nvSpPr>
          <p:spPr>
            <a:xfrm>
              <a:off x="5162550" y="2145665"/>
              <a:ext cx="1328420" cy="765175"/>
            </a:xfrm>
            <a:custGeom>
              <a:avLst/>
              <a:gdLst>
                <a:gd name="TX0" fmla="*/ 19110 w 21601"/>
                <a:gd name="TY0" fmla="*/ 21600 h 21601"/>
                <a:gd name="TX1" fmla="*/ 21600 w 21601"/>
                <a:gd name="TY1" fmla="*/ 11817 h 21601"/>
                <a:gd name="TX2" fmla="*/ 17689 w 21601"/>
                <a:gd name="TY2" fmla="*/ 0 h 21601"/>
                <a:gd name="TX3" fmla="*/ 3911 w 21601"/>
                <a:gd name="TY3" fmla="*/ 0 h 21601"/>
                <a:gd name="TX4" fmla="*/ 0 w 21601"/>
                <a:gd name="TY4" fmla="*/ 11817 h 21601"/>
                <a:gd name="TX5" fmla="*/ 2490 w 21601"/>
                <a:gd name="TY5" fmla="*/ 21600 h 21601"/>
                <a:gd name="TX6" fmla="*/ 1911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D01EC8A-EB8C-8B43-86F4-862D39C97C1A}"/>
                </a:ext>
              </a:extLst>
            </p:cNvPr>
            <p:cNvSpPr>
              <a:spLocks/>
            </p:cNvSpPr>
            <p:nvPr/>
          </p:nvSpPr>
          <p:spPr>
            <a:xfrm>
              <a:off x="5543550" y="1861820"/>
              <a:ext cx="566420" cy="28448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3256 h 21601"/>
                <a:gd name="TX3" fmla="*/ 2052 w 21601"/>
                <a:gd name="TY3" fmla="*/ 0 h 21601"/>
                <a:gd name="TX4" fmla="*/ 19548 w 21601"/>
                <a:gd name="TY4" fmla="*/ 0 h 21601"/>
                <a:gd name="TX5" fmla="*/ 21600 w 21601"/>
                <a:gd name="TY5" fmla="*/ 3256 h 21601"/>
                <a:gd name="TX6" fmla="*/ 2160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1" name="Freeform 44">
              <a:extLst>
                <a:ext uri="{FF2B5EF4-FFF2-40B4-BE49-F238E27FC236}">
                  <a16:creationId xmlns:a16="http://schemas.microsoft.com/office/drawing/2014/main" id="{4FEC0E88-8394-2F41-9854-F6B2DB9AFCF0}"/>
                </a:ext>
              </a:extLst>
            </p:cNvPr>
            <p:cNvSpPr>
              <a:spLocks/>
            </p:cNvSpPr>
            <p:nvPr/>
          </p:nvSpPr>
          <p:spPr>
            <a:xfrm>
              <a:off x="5162550" y="2910205"/>
              <a:ext cx="1328420" cy="2162175"/>
            </a:xfrm>
            <a:custGeom>
              <a:avLst/>
              <a:gdLst>
                <a:gd name="TX0" fmla="*/ 21600 w 21601"/>
                <a:gd name="TY0" fmla="*/ 4870 h 21601"/>
                <a:gd name="TX1" fmla="*/ 19127 w 21601"/>
                <a:gd name="TY1" fmla="*/ 3662 h 21601"/>
                <a:gd name="TX2" fmla="*/ 19127 w 21601"/>
                <a:gd name="TY2" fmla="*/ 0 h 21601"/>
                <a:gd name="TX3" fmla="*/ 2473 w 21601"/>
                <a:gd name="TY3" fmla="*/ 0 h 21601"/>
                <a:gd name="TX4" fmla="*/ 2473 w 21601"/>
                <a:gd name="TY4" fmla="*/ 3662 h 21601"/>
                <a:gd name="TX5" fmla="*/ 0 w 21601"/>
                <a:gd name="TY5" fmla="*/ 4870 h 21601"/>
                <a:gd name="TX6" fmla="*/ 0 w 21601"/>
                <a:gd name="TY6" fmla="*/ 20281 h 21601"/>
                <a:gd name="TX7" fmla="*/ 2700 w 21601"/>
                <a:gd name="TY7" fmla="*/ 21600 h 21601"/>
                <a:gd name="TX8" fmla="*/ 5400 w 21601"/>
                <a:gd name="TY8" fmla="*/ 20281 h 21601"/>
                <a:gd name="TX9" fmla="*/ 8100 w 21601"/>
                <a:gd name="TY9" fmla="*/ 21600 h 21601"/>
                <a:gd name="TX10" fmla="*/ 10800 w 21601"/>
                <a:gd name="TY10" fmla="*/ 20281 h 21601"/>
                <a:gd name="TX11" fmla="*/ 13500 w 21601"/>
                <a:gd name="TY11" fmla="*/ 21600 h 21601"/>
                <a:gd name="TX12" fmla="*/ 16200 w 21601"/>
                <a:gd name="TY12" fmla="*/ 20281 h 21601"/>
                <a:gd name="TX13" fmla="*/ 18900 w 21601"/>
                <a:gd name="TY13" fmla="*/ 21600 h 21601"/>
                <a:gd name="TX14" fmla="*/ 21600 w 21601"/>
                <a:gd name="TY14" fmla="*/ 20281 h 21601"/>
                <a:gd name="TX15" fmla="*/ 21600 w 21601"/>
                <a:gd name="TY15" fmla="*/ 487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1601" h="21601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" name="Rectangle 46">
              <a:extLst>
                <a:ext uri="{FF2B5EF4-FFF2-40B4-BE49-F238E27FC236}">
                  <a16:creationId xmlns:a16="http://schemas.microsoft.com/office/drawing/2014/main" id="{58A640CA-F87F-E840-9C10-8B258F62A044}"/>
                </a:ext>
              </a:extLst>
            </p:cNvPr>
            <p:cNvSpPr>
              <a:spLocks/>
            </p:cNvSpPr>
            <p:nvPr/>
          </p:nvSpPr>
          <p:spPr>
            <a:xfrm>
              <a:off x="5162550" y="3673475"/>
              <a:ext cx="1328420" cy="935355"/>
            </a:xfrm>
            <a:prstGeom prst="rect">
              <a:avLst/>
            </a:pr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</p:grpSp>
      <p:sp>
        <p:nvSpPr>
          <p:cNvPr id="1210" name="TextBox 1"/>
          <p:cNvSpPr txBox="1"/>
          <p:nvPr/>
        </p:nvSpPr>
        <p:spPr>
          <a:xfrm>
            <a:off x="5197035" y="4322651"/>
            <a:ext cx="179792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horz" wrap="none" lIns="45720" tIns="45720" rIns="4572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sz="3600" b="1" dirty="0" err="1"/>
              <a:t>역활</a:t>
            </a:r>
            <a:r>
              <a:rPr sz="3600" b="1" dirty="0"/>
              <a:t> </a:t>
            </a:r>
            <a:r>
              <a:rPr sz="3600" b="1" dirty="0" err="1"/>
              <a:t>분담</a:t>
            </a:r>
            <a:endParaRPr lang="ko-KR" altLang="en-US" sz="3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그룹 139"/>
          <p:cNvGrpSpPr/>
          <p:nvPr/>
        </p:nvGrpSpPr>
        <p:grpSpPr>
          <a:xfrm>
            <a:off x="0" y="-9413512"/>
            <a:ext cx="12209145" cy="17985740"/>
            <a:chOff x="114300" y="-9228455"/>
            <a:chExt cx="12209145" cy="17985740"/>
          </a:xfrm>
        </p:grpSpPr>
        <p:sp>
          <p:nvSpPr>
            <p:cNvPr id="1265" name="Freeform 42"/>
            <p:cNvSpPr>
              <a:spLocks/>
            </p:cNvSpPr>
            <p:nvPr/>
          </p:nvSpPr>
          <p:spPr>
            <a:xfrm>
              <a:off x="114300" y="-7639050"/>
              <a:ext cx="12209145" cy="4283710"/>
            </a:xfrm>
            <a:custGeom>
              <a:avLst/>
              <a:gdLst>
                <a:gd name="TX0" fmla="*/ 19110 w 21601"/>
                <a:gd name="TY0" fmla="*/ 21600 h 21601"/>
                <a:gd name="TX1" fmla="*/ 21600 w 21601"/>
                <a:gd name="TY1" fmla="*/ 11817 h 21601"/>
                <a:gd name="TX2" fmla="*/ 17689 w 21601"/>
                <a:gd name="TY2" fmla="*/ 0 h 21601"/>
                <a:gd name="TX3" fmla="*/ 3911 w 21601"/>
                <a:gd name="TY3" fmla="*/ 0 h 21601"/>
                <a:gd name="TX4" fmla="*/ 0 w 21601"/>
                <a:gd name="TY4" fmla="*/ 11817 h 21601"/>
                <a:gd name="TX5" fmla="*/ 2490 w 21601"/>
                <a:gd name="TY5" fmla="*/ 21600 h 21601"/>
                <a:gd name="TX6" fmla="*/ 1911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66" name="Freeform 43"/>
            <p:cNvSpPr>
              <a:spLocks/>
            </p:cNvSpPr>
            <p:nvPr/>
          </p:nvSpPr>
          <p:spPr>
            <a:xfrm>
              <a:off x="3616960" y="-9228455"/>
              <a:ext cx="5205730" cy="159004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3256 h 21601"/>
                <a:gd name="TX3" fmla="*/ 2052 w 21601"/>
                <a:gd name="TY3" fmla="*/ 0 h 21601"/>
                <a:gd name="TX4" fmla="*/ 19548 w 21601"/>
                <a:gd name="TY4" fmla="*/ 0 h 21601"/>
                <a:gd name="TX5" fmla="*/ 21600 w 21601"/>
                <a:gd name="TY5" fmla="*/ 3256 h 21601"/>
                <a:gd name="TX6" fmla="*/ 2160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67" name="Freeform 44"/>
            <p:cNvSpPr>
              <a:spLocks/>
            </p:cNvSpPr>
            <p:nvPr/>
          </p:nvSpPr>
          <p:spPr>
            <a:xfrm>
              <a:off x="114300" y="-3355975"/>
              <a:ext cx="12209145" cy="12113260"/>
            </a:xfrm>
            <a:custGeom>
              <a:avLst/>
              <a:gdLst>
                <a:gd name="TX0" fmla="*/ 21600 w 21601"/>
                <a:gd name="TY0" fmla="*/ 4870 h 21601"/>
                <a:gd name="TX1" fmla="*/ 19127 w 21601"/>
                <a:gd name="TY1" fmla="*/ 3662 h 21601"/>
                <a:gd name="TX2" fmla="*/ 19127 w 21601"/>
                <a:gd name="TY2" fmla="*/ 0 h 21601"/>
                <a:gd name="TX3" fmla="*/ 2473 w 21601"/>
                <a:gd name="TY3" fmla="*/ 0 h 21601"/>
                <a:gd name="TX4" fmla="*/ 2473 w 21601"/>
                <a:gd name="TY4" fmla="*/ 3662 h 21601"/>
                <a:gd name="TX5" fmla="*/ 0 w 21601"/>
                <a:gd name="TY5" fmla="*/ 4870 h 21601"/>
                <a:gd name="TX6" fmla="*/ 0 w 21601"/>
                <a:gd name="TY6" fmla="*/ 20281 h 21601"/>
                <a:gd name="TX7" fmla="*/ 2700 w 21601"/>
                <a:gd name="TY7" fmla="*/ 21600 h 21601"/>
                <a:gd name="TX8" fmla="*/ 5400 w 21601"/>
                <a:gd name="TY8" fmla="*/ 20281 h 21601"/>
                <a:gd name="TX9" fmla="*/ 8100 w 21601"/>
                <a:gd name="TY9" fmla="*/ 21600 h 21601"/>
                <a:gd name="TX10" fmla="*/ 10800 w 21601"/>
                <a:gd name="TY10" fmla="*/ 20281 h 21601"/>
                <a:gd name="TX11" fmla="*/ 13500 w 21601"/>
                <a:gd name="TY11" fmla="*/ 21600 h 21601"/>
                <a:gd name="TX12" fmla="*/ 16200 w 21601"/>
                <a:gd name="TY12" fmla="*/ 20281 h 21601"/>
                <a:gd name="TX13" fmla="*/ 18900 w 21601"/>
                <a:gd name="TY13" fmla="*/ 21600 h 21601"/>
                <a:gd name="TX14" fmla="*/ 21600 w 21601"/>
                <a:gd name="TY14" fmla="*/ 20281 h 21601"/>
                <a:gd name="TX15" fmla="*/ 21600 w 21601"/>
                <a:gd name="TY15" fmla="*/ 487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1601" h="21601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68" name="Rectangle 46"/>
            <p:cNvSpPr>
              <a:spLocks/>
            </p:cNvSpPr>
            <p:nvPr/>
          </p:nvSpPr>
          <p:spPr>
            <a:xfrm>
              <a:off x="114300" y="929640"/>
              <a:ext cx="12209145" cy="5236845"/>
            </a:xfrm>
            <a:prstGeom prst="rect">
              <a:avLst/>
            </a:prstGeom>
            <a:solidFill>
              <a:srgbClr val="FBE8E6">
                <a:alpha val="76066"/>
              </a:srgbClr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 dirty="0">
                <a:ln w="9525" cap="flat" cmpd="sng">
                  <a:noFill/>
                  <a:prstDash/>
                </a:ln>
                <a:solidFill>
                  <a:schemeClr val="accent3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</p:grpSp>
      <p:sp>
        <p:nvSpPr>
          <p:cNvPr id="1270" name="TextBox 1"/>
          <p:cNvSpPr txBox="1"/>
          <p:nvPr/>
        </p:nvSpPr>
        <p:spPr>
          <a:xfrm>
            <a:off x="197485" y="-6195060"/>
            <a:ext cx="9330690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3</a:t>
            </a:r>
          </a:p>
          <a:p>
            <a:pPr algn="ctr"/>
            <a:r>
              <a:t>주스주스</a:t>
            </a:r>
          </a:p>
        </p:txBody>
      </p:sp>
      <p:sp>
        <p:nvSpPr>
          <p:cNvPr id="1286" name="TextBox 34"/>
          <p:cNvSpPr txBox="1">
            <a:spLocks/>
          </p:cNvSpPr>
          <p:nvPr/>
        </p:nvSpPr>
        <p:spPr>
          <a:xfrm>
            <a:off x="2931795" y="2517140"/>
            <a:ext cx="1199515" cy="461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2400" b="1" dirty="0" err="1"/>
              <a:t>상품</a:t>
            </a:r>
            <a:r>
              <a:rPr sz="2400" b="1" dirty="0"/>
              <a:t> </a:t>
            </a:r>
            <a:r>
              <a:rPr sz="2400" b="1" dirty="0" err="1"/>
              <a:t>관리</a:t>
            </a:r>
            <a:endParaRPr lang="ko-KR" altLang="en-US" sz="2400" b="1" dirty="0"/>
          </a:p>
        </p:txBody>
      </p:sp>
      <p:sp>
        <p:nvSpPr>
          <p:cNvPr id="1290" name="TextBox 5"/>
          <p:cNvSpPr txBox="1">
            <a:spLocks/>
          </p:cNvSpPr>
          <p:nvPr/>
        </p:nvSpPr>
        <p:spPr>
          <a:xfrm>
            <a:off x="5160010" y="1076960"/>
            <a:ext cx="1867535" cy="52260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2800" b="1">
                <a:latin typeface="나눔고딕 ExtraBold" charset="0"/>
                <a:ea typeface="나눔고딕 ExtraBold" charset="0"/>
              </a:rPr>
              <a:t>팀원 소개</a:t>
            </a:r>
            <a:endParaRPr lang="ko-KR" altLang="en-US" sz="2800" b="1">
              <a:latin typeface="나눔고딕 ExtraBold" charset="0"/>
              <a:ea typeface="나눔고딕 ExtraBold" charset="0"/>
            </a:endParaRPr>
          </a:p>
        </p:txBody>
      </p:sp>
      <p:pic>
        <p:nvPicPr>
          <p:cNvPr id="1299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5" y="1743075"/>
            <a:ext cx="1668145" cy="1736725"/>
          </a:xfrm>
          <a:prstGeom prst="rect">
            <a:avLst/>
          </a:prstGeom>
          <a:noFill/>
        </p:spPr>
      </p:pic>
      <p:sp>
        <p:nvSpPr>
          <p:cNvPr id="1300" name="텍스트 상자 26"/>
          <p:cNvSpPr txBox="1">
            <a:spLocks/>
          </p:cNvSpPr>
          <p:nvPr/>
        </p:nvSpPr>
        <p:spPr>
          <a:xfrm>
            <a:off x="1086485" y="2299335"/>
            <a:ext cx="2030095" cy="677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000" b="1">
                <a:latin typeface="나눔고딕" charset="0"/>
                <a:ea typeface="나눔고딕" charset="0"/>
              </a:rPr>
              <a:t>도용성</a:t>
            </a:r>
            <a:r>
              <a:rPr sz="1800" b="1">
                <a:latin typeface="나눔고딕" charset="0"/>
                <a:ea typeface="나눔고딕" charset="0"/>
              </a:rPr>
              <a:t> </a:t>
            </a:r>
            <a:endParaRPr lang="ko-KR" altLang="en-US" sz="1800" b="1">
              <a:latin typeface="나눔고딕" charset="0"/>
              <a:ea typeface="나눔고딕" charset="0"/>
            </a:endParaRPr>
          </a:p>
          <a:p>
            <a:pPr marL="0" indent="0" algn="ctr" hangingPunct="1"/>
            <a:r>
              <a:rPr sz="1800">
                <a:latin typeface="나눔고딕" charset="0"/>
                <a:ea typeface="나눔고딕" charset="0"/>
              </a:rPr>
              <a:t>팀장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1301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65" y="1745615"/>
            <a:ext cx="1668145" cy="1736725"/>
          </a:xfrm>
          <a:prstGeom prst="rect">
            <a:avLst/>
          </a:prstGeom>
          <a:noFill/>
        </p:spPr>
      </p:pic>
      <p:sp>
        <p:nvSpPr>
          <p:cNvPr id="1302" name="텍스트 상자 28"/>
          <p:cNvSpPr txBox="1">
            <a:spLocks/>
          </p:cNvSpPr>
          <p:nvPr/>
        </p:nvSpPr>
        <p:spPr>
          <a:xfrm>
            <a:off x="10304145" y="2513330"/>
            <a:ext cx="615950" cy="461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2400" b="1"/>
              <a:t>발주</a:t>
            </a:r>
            <a:endParaRPr lang="ko-KR" altLang="en-US" sz="2400" b="1"/>
          </a:p>
        </p:txBody>
      </p:sp>
      <p:sp>
        <p:nvSpPr>
          <p:cNvPr id="1303" name="텍스트 상자 29"/>
          <p:cNvSpPr txBox="1">
            <a:spLocks/>
          </p:cNvSpPr>
          <p:nvPr/>
        </p:nvSpPr>
        <p:spPr>
          <a:xfrm>
            <a:off x="8101965" y="2417445"/>
            <a:ext cx="203009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000" b="1">
                <a:latin typeface="나눔고딕" charset="0"/>
                <a:ea typeface="나눔고딕" charset="0"/>
              </a:rPr>
              <a:t>이우리</a:t>
            </a:r>
            <a:endParaRPr lang="ko-KR" altLang="en-US" sz="2000">
              <a:latin typeface="나눔고딕" charset="0"/>
              <a:ea typeface="나눔고딕" charset="0"/>
            </a:endParaRPr>
          </a:p>
        </p:txBody>
      </p:sp>
      <p:pic>
        <p:nvPicPr>
          <p:cNvPr id="1304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45" y="3943985"/>
            <a:ext cx="1668145" cy="1736725"/>
          </a:xfrm>
          <a:prstGeom prst="rect">
            <a:avLst/>
          </a:prstGeom>
          <a:noFill/>
        </p:spPr>
      </p:pic>
      <p:sp>
        <p:nvSpPr>
          <p:cNvPr id="1305" name="텍스트 상자 31"/>
          <p:cNvSpPr txBox="1">
            <a:spLocks/>
          </p:cNvSpPr>
          <p:nvPr/>
        </p:nvSpPr>
        <p:spPr>
          <a:xfrm>
            <a:off x="2929255" y="4705350"/>
            <a:ext cx="1193165" cy="461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2400" b="1"/>
              <a:t>현금 관리</a:t>
            </a:r>
            <a:endParaRPr lang="ko-KR" altLang="en-US" sz="2400" b="1"/>
          </a:p>
        </p:txBody>
      </p:sp>
      <p:sp>
        <p:nvSpPr>
          <p:cNvPr id="1306" name="텍스트 상자 32"/>
          <p:cNvSpPr txBox="1">
            <a:spLocks/>
          </p:cNvSpPr>
          <p:nvPr/>
        </p:nvSpPr>
        <p:spPr>
          <a:xfrm>
            <a:off x="1082675" y="4615180"/>
            <a:ext cx="203009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000" b="1">
                <a:latin typeface="나눔고딕" charset="0"/>
                <a:ea typeface="나눔고딕" charset="0"/>
              </a:rPr>
              <a:t>김 훈</a:t>
            </a:r>
            <a:endParaRPr lang="ko-KR" altLang="en-US" sz="2000">
              <a:latin typeface="나눔고딕" charset="0"/>
              <a:ea typeface="나눔고딕" charset="0"/>
            </a:endParaRPr>
          </a:p>
        </p:txBody>
      </p:sp>
      <p:pic>
        <p:nvPicPr>
          <p:cNvPr id="1307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45" y="3933825"/>
            <a:ext cx="1668145" cy="1736725"/>
          </a:xfrm>
          <a:prstGeom prst="rect">
            <a:avLst/>
          </a:prstGeom>
          <a:noFill/>
        </p:spPr>
      </p:pic>
      <p:sp>
        <p:nvSpPr>
          <p:cNvPr id="1308" name="텍스트 상자 34"/>
          <p:cNvSpPr txBox="1">
            <a:spLocks/>
          </p:cNvSpPr>
          <p:nvPr/>
        </p:nvSpPr>
        <p:spPr>
          <a:xfrm>
            <a:off x="10128250" y="4783455"/>
            <a:ext cx="1196340" cy="4610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sz="2400" b="1"/>
              <a:t>매출 조회</a:t>
            </a:r>
            <a:endParaRPr lang="ko-KR" altLang="en-US" sz="2400" b="1"/>
          </a:p>
        </p:txBody>
      </p:sp>
      <p:sp>
        <p:nvSpPr>
          <p:cNvPr id="1309" name="텍스트 상자 35"/>
          <p:cNvSpPr txBox="1">
            <a:spLocks/>
          </p:cNvSpPr>
          <p:nvPr/>
        </p:nvSpPr>
        <p:spPr>
          <a:xfrm>
            <a:off x="7905115" y="4575810"/>
            <a:ext cx="203009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2000" b="1">
                <a:latin typeface="나눔고딕" charset="0"/>
                <a:ea typeface="나눔고딕" charset="0"/>
              </a:rPr>
              <a:t>김아름</a:t>
            </a:r>
            <a:endParaRPr lang="ko-KR" altLang="en-US" sz="2000">
              <a:latin typeface="나눔고딕" charset="0"/>
              <a:ea typeface="나눔고딕" charset="0"/>
            </a:endParaRPr>
          </a:p>
        </p:txBody>
      </p:sp>
      <p:grpSp>
        <p:nvGrpSpPr>
          <p:cNvPr id="1310" name="그룹 49"/>
          <p:cNvGrpSpPr/>
          <p:nvPr/>
        </p:nvGrpSpPr>
        <p:grpSpPr>
          <a:xfrm>
            <a:off x="5025390" y="2182495"/>
            <a:ext cx="1798320" cy="2592705"/>
            <a:chOff x="5025390" y="2182495"/>
            <a:chExt cx="1798320" cy="2592705"/>
          </a:xfrm>
        </p:grpSpPr>
        <p:grpSp>
          <p:nvGrpSpPr>
            <p:cNvPr id="1311" name="그룹 38"/>
            <p:cNvGrpSpPr/>
            <p:nvPr/>
          </p:nvGrpSpPr>
          <p:grpSpPr>
            <a:xfrm>
              <a:off x="5615940" y="3489325"/>
              <a:ext cx="1207770" cy="1224915"/>
              <a:chOff x="5615940" y="3489325"/>
              <a:chExt cx="1207770" cy="1224915"/>
            </a:xfrm>
          </p:grpSpPr>
          <p:sp>
            <p:nvSpPr>
              <p:cNvPr id="1312" name="Curve 36"/>
              <p:cNvSpPr>
                <a:spLocks/>
              </p:cNvSpPr>
              <p:nvPr/>
            </p:nvSpPr>
            <p:spPr>
              <a:xfrm rot="17880000" flipH="1">
                <a:off x="5881370" y="3512820"/>
                <a:ext cx="630555" cy="978535"/>
              </a:xfrm>
              <a:custGeom>
                <a:avLst/>
                <a:gdLst>
                  <a:gd name="TX0" fmla="*/ 16031 w 20610"/>
                  <a:gd name="TY0" fmla="*/ 21327 h 21328"/>
                  <a:gd name="TX1" fmla="*/ 12456 w 20610"/>
                  <a:gd name="TY1" fmla="*/ 20183 h 21328"/>
                  <a:gd name="TX2" fmla="*/ 3298 w 20610"/>
                  <a:gd name="TY2" fmla="*/ 12567 h 21328"/>
                  <a:gd name="TX3" fmla="*/ 2381 w 20610"/>
                  <a:gd name="TY3" fmla="*/ 11263 h 21328"/>
                  <a:gd name="TX4" fmla="*/ 91 w 20610"/>
                  <a:gd name="TY4" fmla="*/ 3647 h 21328"/>
                  <a:gd name="TX5" fmla="*/ 3685 w 20610"/>
                  <a:gd name="TY5" fmla="*/ 61 h 21328"/>
                  <a:gd name="TX6" fmla="*/ 9075 w 20610"/>
                  <a:gd name="TY6" fmla="*/ 2445 h 21328"/>
                  <a:gd name="TX7" fmla="*/ 11142 w 20610"/>
                  <a:gd name="TY7" fmla="*/ 9341 h 21328"/>
                  <a:gd name="TX8" fmla="*/ 19605 w 20610"/>
                  <a:gd name="TY8" fmla="*/ 16378 h 21328"/>
                  <a:gd name="TX9" fmla="*/ 18890 w 20610"/>
                  <a:gd name="TY9" fmla="*/ 20659 h 21328"/>
                  <a:gd name="TX10" fmla="*/ 16031 w 20610"/>
                  <a:gd name="TY10" fmla="*/ 21327 h 2132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</a:cxnLst>
                <a:rect l="l" t="t" r="r" b="b"/>
                <a:pathLst>
                  <a:path w="20610" h="21328">
                    <a:moveTo>
                      <a:pt x="16031" y="21327"/>
                    </a:moveTo>
                    <a:cubicBezTo>
                      <a:pt x="14688" y="21327"/>
                      <a:pt x="13355" y="20935"/>
                      <a:pt x="12456" y="20183"/>
                    </a:cubicBezTo>
                    <a:lnTo>
                      <a:pt x="3298" y="12567"/>
                    </a:lnTo>
                    <a:cubicBezTo>
                      <a:pt x="2835" y="12188"/>
                      <a:pt x="2526" y="11738"/>
                      <a:pt x="2381" y="11263"/>
                    </a:cubicBezTo>
                    <a:lnTo>
                      <a:pt x="91" y="3647"/>
                    </a:lnTo>
                    <a:cubicBezTo>
                      <a:pt x="-411" y="1996"/>
                      <a:pt x="1202" y="389"/>
                      <a:pt x="3685" y="61"/>
                    </a:cubicBezTo>
                    <a:cubicBezTo>
                      <a:pt x="6168" y="-273"/>
                      <a:pt x="8573" y="800"/>
                      <a:pt x="9075" y="2445"/>
                    </a:cubicBezTo>
                    <a:lnTo>
                      <a:pt x="11142" y="9341"/>
                    </a:lnTo>
                    <a:lnTo>
                      <a:pt x="19605" y="16378"/>
                    </a:lnTo>
                    <a:cubicBezTo>
                      <a:pt x="21189" y="17690"/>
                      <a:pt x="20861" y="19605"/>
                      <a:pt x="18890" y="20659"/>
                    </a:cubicBezTo>
                    <a:cubicBezTo>
                      <a:pt x="18049" y="21108"/>
                      <a:pt x="17035" y="21327"/>
                      <a:pt x="16031" y="21327"/>
                    </a:cubicBezTo>
                  </a:path>
                </a:pathLst>
              </a:custGeom>
              <a:solidFill>
                <a:srgbClr val="E4B4AC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313" name="Curve 37"/>
              <p:cNvSpPr>
                <a:spLocks/>
              </p:cNvSpPr>
              <p:nvPr/>
            </p:nvSpPr>
            <p:spPr>
              <a:xfrm rot="17880000" flipH="1">
                <a:off x="6350000" y="4224655"/>
                <a:ext cx="382270" cy="434340"/>
              </a:xfrm>
              <a:custGeom>
                <a:avLst/>
                <a:gdLst>
                  <a:gd name="TX0" fmla="*/ 20431 w 21030"/>
                  <a:gd name="TY0" fmla="*/ 5877 h 20427"/>
                  <a:gd name="TX1" fmla="*/ 19942 w 21030"/>
                  <a:gd name="TY1" fmla="*/ 2783 h 20427"/>
                  <a:gd name="TX2" fmla="*/ 17333 w 21030"/>
                  <a:gd name="TY2" fmla="*/ 896 h 20427"/>
                  <a:gd name="TX3" fmla="*/ 12964 w 21030"/>
                  <a:gd name="TY3" fmla="*/ 355 h 20427"/>
                  <a:gd name="TX4" fmla="*/ 4 w 21030"/>
                  <a:gd name="TY4" fmla="*/ 18321 h 20427"/>
                  <a:gd name="TX5" fmla="*/ 3982 w 21030"/>
                  <a:gd name="TY5" fmla="*/ 19861 h 20427"/>
                  <a:gd name="TX6" fmla="*/ 20431 w 21030"/>
                  <a:gd name="TY6" fmla="*/ 5877 h 2042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1030" h="20427">
                    <a:moveTo>
                      <a:pt x="20431" y="5877"/>
                    </a:moveTo>
                    <a:cubicBezTo>
                      <a:pt x="21474" y="4975"/>
                      <a:pt x="21050" y="3643"/>
                      <a:pt x="19942" y="2783"/>
                    </a:cubicBezTo>
                    <a:cubicBezTo>
                      <a:pt x="18148" y="1382"/>
                      <a:pt x="17333" y="896"/>
                      <a:pt x="17333" y="896"/>
                    </a:cubicBezTo>
                    <a:cubicBezTo>
                      <a:pt x="16355" y="341"/>
                      <a:pt x="13959" y="-477"/>
                      <a:pt x="12964" y="355"/>
                    </a:cubicBezTo>
                    <a:cubicBezTo>
                      <a:pt x="5726" y="6501"/>
                      <a:pt x="200" y="15255"/>
                      <a:pt x="4" y="18321"/>
                    </a:cubicBezTo>
                    <a:cubicBezTo>
                      <a:pt x="-126" y="20124"/>
                      <a:pt x="2499" y="21123"/>
                      <a:pt x="3982" y="19861"/>
                    </a:cubicBezTo>
                    <a:cubicBezTo>
                      <a:pt x="8351" y="16143"/>
                      <a:pt x="16632" y="9095"/>
                      <a:pt x="20431" y="5877"/>
                    </a:cubicBezTo>
                    <a:close/>
                  </a:path>
                </a:pathLst>
              </a:custGeom>
              <a:solidFill>
                <a:srgbClr val="91495A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grpSp>
          <p:nvGrpSpPr>
            <p:cNvPr id="1314" name="그룹 41"/>
            <p:cNvGrpSpPr/>
            <p:nvPr/>
          </p:nvGrpSpPr>
          <p:grpSpPr>
            <a:xfrm>
              <a:off x="5025390" y="3266440"/>
              <a:ext cx="1193165" cy="1508760"/>
              <a:chOff x="5025390" y="3266440"/>
              <a:chExt cx="1193165" cy="1508760"/>
            </a:xfrm>
          </p:grpSpPr>
          <p:sp>
            <p:nvSpPr>
              <p:cNvPr id="1315" name="Curve 39"/>
              <p:cNvSpPr>
                <a:spLocks/>
              </p:cNvSpPr>
              <p:nvPr/>
            </p:nvSpPr>
            <p:spPr>
              <a:xfrm rot="2160000" flipH="1">
                <a:off x="5342255" y="3310255"/>
                <a:ext cx="560070" cy="1257300"/>
              </a:xfrm>
              <a:custGeom>
                <a:avLst/>
                <a:gdLst>
                  <a:gd name="TX0" fmla="*/ 5224 w 20860"/>
                  <a:gd name="TY0" fmla="*/ 21261 h 21262"/>
                  <a:gd name="TX1" fmla="*/ 0 w 20860"/>
                  <a:gd name="TY1" fmla="*/ 18899 h 21262"/>
                  <a:gd name="TX2" fmla="*/ 0 w 20860"/>
                  <a:gd name="TY2" fmla="*/ 10633 h 21262"/>
                  <a:gd name="TX3" fmla="*/ 693 w 20860"/>
                  <a:gd name="TY3" fmla="*/ 9457 h 21262"/>
                  <a:gd name="TX4" fmla="*/ 11119 w 20860"/>
                  <a:gd name="TY4" fmla="*/ 1191 h 21262"/>
                  <a:gd name="TX5" fmla="*/ 18235 w 20860"/>
                  <a:gd name="TY5" fmla="*/ 314 h 21262"/>
                  <a:gd name="TX6" fmla="*/ 20170 w 20860"/>
                  <a:gd name="TY6" fmla="*/ 3533 h 21262"/>
                  <a:gd name="TX7" fmla="*/ 10437 w 20860"/>
                  <a:gd name="TY7" fmla="*/ 11256 h 21262"/>
                  <a:gd name="TX8" fmla="*/ 10437 w 20860"/>
                  <a:gd name="TY8" fmla="*/ 18899 h 21262"/>
                  <a:gd name="TX9" fmla="*/ 5224 w 20860"/>
                  <a:gd name="TY9" fmla="*/ 21261 h 2126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20860" h="21262">
                    <a:moveTo>
                      <a:pt x="5224" y="21261"/>
                    </a:moveTo>
                    <a:cubicBezTo>
                      <a:pt x="2343" y="21261"/>
                      <a:pt x="0" y="20205"/>
                      <a:pt x="0" y="18899"/>
                    </a:cubicBezTo>
                    <a:lnTo>
                      <a:pt x="0" y="10633"/>
                    </a:lnTo>
                    <a:cubicBezTo>
                      <a:pt x="0" y="10219"/>
                      <a:pt x="242" y="9816"/>
                      <a:pt x="693" y="9457"/>
                    </a:cubicBezTo>
                    <a:lnTo>
                      <a:pt x="11119" y="1191"/>
                    </a:lnTo>
                    <a:cubicBezTo>
                      <a:pt x="12549" y="60"/>
                      <a:pt x="15738" y="-339"/>
                      <a:pt x="18235" y="314"/>
                    </a:cubicBezTo>
                    <a:cubicBezTo>
                      <a:pt x="20731" y="961"/>
                      <a:pt x="21600" y="2401"/>
                      <a:pt x="20170" y="3533"/>
                    </a:cubicBezTo>
                    <a:lnTo>
                      <a:pt x="10437" y="11256"/>
                    </a:lnTo>
                    <a:lnTo>
                      <a:pt x="10437" y="18899"/>
                    </a:lnTo>
                    <a:cubicBezTo>
                      <a:pt x="10437" y="20205"/>
                      <a:pt x="8095" y="21261"/>
                      <a:pt x="5224" y="21261"/>
                    </a:cubicBezTo>
                    <a:close/>
                  </a:path>
                </a:pathLst>
              </a:custGeom>
              <a:solidFill>
                <a:srgbClr val="D88D7A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1316" name="Curve 40"/>
              <p:cNvSpPr>
                <a:spLocks/>
              </p:cNvSpPr>
              <p:nvPr/>
            </p:nvSpPr>
            <p:spPr>
              <a:xfrm rot="2160000" flipH="1">
                <a:off x="5190490" y="4464685"/>
                <a:ext cx="502920" cy="179705"/>
              </a:xfrm>
              <a:custGeom>
                <a:avLst/>
                <a:gdLst>
                  <a:gd name="TX0" fmla="*/ 19270 w 20956"/>
                  <a:gd name="TY0" fmla="*/ 21391 h 21392"/>
                  <a:gd name="TX1" fmla="*/ 20954 w 20956"/>
                  <a:gd name="TY1" fmla="*/ 15098 h 21392"/>
                  <a:gd name="TX2" fmla="*/ 20770 w 20956"/>
                  <a:gd name="TY2" fmla="*/ 7709 h 21392"/>
                  <a:gd name="TX3" fmla="*/ 18790 w 20956"/>
                  <a:gd name="TY3" fmla="*/ 3 h 21392"/>
                  <a:gd name="TX4" fmla="*/ 596 w 20956"/>
                  <a:gd name="TY4" fmla="*/ 12128 h 21392"/>
                  <a:gd name="TX5" fmla="*/ 1715 w 20956"/>
                  <a:gd name="TY5" fmla="*/ 21037 h 21392"/>
                  <a:gd name="TX6" fmla="*/ 19270 w 20956"/>
                  <a:gd name="TY6" fmla="*/ 21391 h 2139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0956" h="21392">
                    <a:moveTo>
                      <a:pt x="19270" y="21391"/>
                    </a:moveTo>
                    <a:cubicBezTo>
                      <a:pt x="20376" y="21426"/>
                      <a:pt x="20991" y="18386"/>
                      <a:pt x="20954" y="15098"/>
                    </a:cubicBezTo>
                    <a:cubicBezTo>
                      <a:pt x="20880" y="9831"/>
                      <a:pt x="20770" y="7709"/>
                      <a:pt x="20770" y="7709"/>
                    </a:cubicBezTo>
                    <a:cubicBezTo>
                      <a:pt x="20598" y="5199"/>
                      <a:pt x="19848" y="38"/>
                      <a:pt x="18790" y="3"/>
                    </a:cubicBezTo>
                    <a:cubicBezTo>
                      <a:pt x="11082" y="-174"/>
                      <a:pt x="2624" y="6967"/>
                      <a:pt x="596" y="12128"/>
                    </a:cubicBezTo>
                    <a:cubicBezTo>
                      <a:pt x="-609" y="15169"/>
                      <a:pt x="141" y="21002"/>
                      <a:pt x="1715" y="21037"/>
                    </a:cubicBezTo>
                    <a:cubicBezTo>
                      <a:pt x="6386" y="21143"/>
                      <a:pt x="15225" y="21320"/>
                      <a:pt x="19270" y="21391"/>
                    </a:cubicBezTo>
                    <a:close/>
                  </a:path>
                </a:pathLst>
              </a:custGeom>
              <a:solidFill>
                <a:srgbClr val="91495A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grpSp>
          <p:nvGrpSpPr>
            <p:cNvPr id="1317" name="그룹 48"/>
            <p:cNvGrpSpPr/>
            <p:nvPr/>
          </p:nvGrpSpPr>
          <p:grpSpPr>
            <a:xfrm>
              <a:off x="5424805" y="2182495"/>
              <a:ext cx="770890" cy="1541780"/>
              <a:chOff x="5424805" y="2182495"/>
              <a:chExt cx="770890" cy="1541780"/>
            </a:xfrm>
          </p:grpSpPr>
          <p:sp>
            <p:nvSpPr>
              <p:cNvPr id="1318" name="Oval 42"/>
              <p:cNvSpPr>
                <a:spLocks/>
              </p:cNvSpPr>
              <p:nvPr/>
            </p:nvSpPr>
            <p:spPr>
              <a:xfrm flipH="1">
                <a:off x="5613400" y="2258060"/>
                <a:ext cx="561340" cy="559435"/>
              </a:xfrm>
              <a:prstGeom prst="ellipse">
                <a:avLst/>
              </a:prstGeom>
              <a:solidFill>
                <a:srgbClr val="FFE4C1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grpSp>
            <p:nvGrpSpPr>
              <p:cNvPr id="1319" name="그룹 46"/>
              <p:cNvGrpSpPr/>
              <p:nvPr/>
            </p:nvGrpSpPr>
            <p:grpSpPr>
              <a:xfrm>
                <a:off x="5424805" y="2815590"/>
                <a:ext cx="770890" cy="908685"/>
                <a:chOff x="5424805" y="2815590"/>
                <a:chExt cx="770890" cy="908685"/>
              </a:xfrm>
            </p:grpSpPr>
            <p:sp>
              <p:nvSpPr>
                <p:cNvPr id="1320" name="Curve 43"/>
                <p:cNvSpPr>
                  <a:spLocks/>
                </p:cNvSpPr>
                <p:nvPr/>
              </p:nvSpPr>
              <p:spPr>
                <a:xfrm flipH="1">
                  <a:off x="5424805" y="2885440"/>
                  <a:ext cx="490855" cy="838200"/>
                </a:xfrm>
                <a:custGeom>
                  <a:avLst/>
                  <a:gdLst>
                    <a:gd name="TX0" fmla="*/ 18261 w 21306"/>
                    <a:gd name="TY0" fmla="*/ 21427 h 21428"/>
                    <a:gd name="TX1" fmla="*/ 15218 w 21306"/>
                    <a:gd name="TY1" fmla="*/ 19641 h 21428"/>
                    <a:gd name="TX2" fmla="*/ 886 w 21306"/>
                    <a:gd name="TY2" fmla="*/ 3044 h 21428"/>
                    <a:gd name="TX3" fmla="*/ 886 w 21306"/>
                    <a:gd name="TY3" fmla="*/ 520 h 21428"/>
                    <a:gd name="TX4" fmla="*/ 5188 w 21306"/>
                    <a:gd name="TY4" fmla="*/ 520 h 21428"/>
                    <a:gd name="TX5" fmla="*/ 21305 w 21306"/>
                    <a:gd name="TY5" fmla="*/ 19641 h 21428"/>
                    <a:gd name="TX6" fmla="*/ 18261 w 21306"/>
                    <a:gd name="TY6" fmla="*/ 21427 h 21428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306" h="21428">
                      <a:moveTo>
                        <a:pt x="18261" y="21427"/>
                      </a:moveTo>
                      <a:cubicBezTo>
                        <a:pt x="16579" y="21427"/>
                        <a:pt x="15218" y="20628"/>
                        <a:pt x="15218" y="19641"/>
                      </a:cubicBezTo>
                      <a:cubicBezTo>
                        <a:pt x="15218" y="11573"/>
                        <a:pt x="1028" y="3127"/>
                        <a:pt x="886" y="3044"/>
                      </a:cubicBezTo>
                      <a:cubicBezTo>
                        <a:pt x="-295" y="2351"/>
                        <a:pt x="-295" y="1221"/>
                        <a:pt x="886" y="520"/>
                      </a:cubicBezTo>
                      <a:cubicBezTo>
                        <a:pt x="2081" y="-173"/>
                        <a:pt x="4007" y="-173"/>
                        <a:pt x="5188" y="520"/>
                      </a:cubicBezTo>
                      <a:cubicBezTo>
                        <a:pt x="5843" y="912"/>
                        <a:pt x="21305" y="10088"/>
                        <a:pt x="21305" y="19641"/>
                      </a:cubicBezTo>
                      <a:cubicBezTo>
                        <a:pt x="21305" y="20628"/>
                        <a:pt x="19944" y="21427"/>
                        <a:pt x="18261" y="21427"/>
                      </a:cubicBezTo>
                      <a:close/>
                    </a:path>
                  </a:pathLst>
                </a:custGeom>
                <a:solidFill>
                  <a:srgbClr val="FFE4C1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1321" name="Curve 44"/>
                <p:cNvSpPr>
                  <a:spLocks/>
                </p:cNvSpPr>
                <p:nvPr/>
              </p:nvSpPr>
              <p:spPr>
                <a:xfrm flipH="1">
                  <a:off x="5565775" y="2815590"/>
                  <a:ext cx="482600" cy="838835"/>
                </a:xfrm>
                <a:custGeom>
                  <a:avLst/>
                  <a:gdLst>
                    <a:gd name="TX0" fmla="*/ 18621 w 18622"/>
                    <a:gd name="TY0" fmla="*/ 19800 h 21601"/>
                    <a:gd name="TX1" fmla="*/ 13224 w 18622"/>
                    <a:gd name="TY1" fmla="*/ 21600 h 21601"/>
                    <a:gd name="TX2" fmla="*/ 2430 w 18622"/>
                    <a:gd name="TY2" fmla="*/ 21600 h 21601"/>
                    <a:gd name="TX3" fmla="*/ 7827 w 18622"/>
                    <a:gd name="TY3" fmla="*/ 0 h 21601"/>
                    <a:gd name="TX4" fmla="*/ 18621 w 18622"/>
                    <a:gd name="TY4" fmla="*/ 16200 h 21601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18622" h="21601">
                      <a:moveTo>
                        <a:pt x="18621" y="19800"/>
                      </a:moveTo>
                      <a:cubicBezTo>
                        <a:pt x="18621" y="19800"/>
                        <a:pt x="18621" y="21600"/>
                        <a:pt x="13224" y="21600"/>
                      </a:cubicBezTo>
                      <a:lnTo>
                        <a:pt x="2430" y="21600"/>
                      </a:lnTo>
                      <a:cubicBezTo>
                        <a:pt x="-2979" y="10800"/>
                        <a:pt x="1450" y="0"/>
                        <a:pt x="7827" y="0"/>
                      </a:cubicBezTo>
                      <a:cubicBezTo>
                        <a:pt x="15922" y="0"/>
                        <a:pt x="15922" y="7200"/>
                        <a:pt x="18621" y="16200"/>
                      </a:cubicBezTo>
                    </a:path>
                  </a:pathLst>
                </a:cu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1322" name="Curve 45"/>
                <p:cNvSpPr>
                  <a:spLocks/>
                </p:cNvSpPr>
                <p:nvPr/>
              </p:nvSpPr>
              <p:spPr>
                <a:xfrm flipH="1">
                  <a:off x="5775325" y="3094990"/>
                  <a:ext cx="419735" cy="629285"/>
                </a:xfrm>
                <a:custGeom>
                  <a:avLst/>
                  <a:gdLst>
                    <a:gd name="TX0" fmla="*/ 14405 w 21601"/>
                    <a:gd name="TY0" fmla="*/ 0 h 21601"/>
                    <a:gd name="TX1" fmla="*/ 1442 w 21601"/>
                    <a:gd name="TY1" fmla="*/ 17278 h 21601"/>
                    <a:gd name="TX2" fmla="*/ 1488 w 21601"/>
                    <a:gd name="TY2" fmla="*/ 17318 h 21601"/>
                    <a:gd name="TX3" fmla="*/ 0 w 21601"/>
                    <a:gd name="TY3" fmla="*/ 19201 h 21601"/>
                    <a:gd name="TX4" fmla="*/ 3597 w 21601"/>
                    <a:gd name="TY4" fmla="*/ 21600 h 21601"/>
                    <a:gd name="TX5" fmla="*/ 5723 w 21601"/>
                    <a:gd name="TY5" fmla="*/ 21084 h 21601"/>
                    <a:gd name="TX6" fmla="*/ 5768 w 21601"/>
                    <a:gd name="TY6" fmla="*/ 21124 h 21601"/>
                    <a:gd name="TX7" fmla="*/ 21600 w 21601"/>
                    <a:gd name="TY7" fmla="*/ 10 h 21601"/>
                    <a:gd name="TX8" fmla="*/ 14405 w 21601"/>
                    <a:gd name="TY8" fmla="*/ 0 h 21601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</a:cxnLst>
                  <a:rect l="l" t="t" r="r" b="b"/>
                  <a:pathLst>
                    <a:path w="21601" h="21601">
                      <a:moveTo>
                        <a:pt x="14405" y="0"/>
                      </a:moveTo>
                      <a:cubicBezTo>
                        <a:pt x="14390" y="111"/>
                        <a:pt x="14162" y="10921"/>
                        <a:pt x="1442" y="17278"/>
                      </a:cubicBezTo>
                      <a:lnTo>
                        <a:pt x="1488" y="17318"/>
                      </a:lnTo>
                      <a:cubicBezTo>
                        <a:pt x="607" y="17754"/>
                        <a:pt x="0" y="18422"/>
                        <a:pt x="0" y="19201"/>
                      </a:cubicBezTo>
                      <a:cubicBezTo>
                        <a:pt x="0" y="20527"/>
                        <a:pt x="1624" y="21600"/>
                        <a:pt x="3597" y="21600"/>
                      </a:cubicBezTo>
                      <a:cubicBezTo>
                        <a:pt x="4417" y="21600"/>
                        <a:pt x="5131" y="21387"/>
                        <a:pt x="5723" y="21084"/>
                      </a:cubicBezTo>
                      <a:lnTo>
                        <a:pt x="5768" y="21124"/>
                      </a:lnTo>
                      <a:cubicBezTo>
                        <a:pt x="21418" y="13290"/>
                        <a:pt x="21600" y="547"/>
                        <a:pt x="21600" y="10"/>
                      </a:cubicBezTo>
                      <a:lnTo>
                        <a:pt x="14405" y="0"/>
                      </a:lnTo>
                      <a:close/>
                    </a:path>
                  </a:pathLst>
                </a:custGeom>
                <a:solidFill>
                  <a:srgbClr val="FFE4C1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</p:grpSp>
          <p:sp>
            <p:nvSpPr>
              <p:cNvPr id="1323" name="Curve 47"/>
              <p:cNvSpPr>
                <a:spLocks/>
              </p:cNvSpPr>
              <p:nvPr/>
            </p:nvSpPr>
            <p:spPr>
              <a:xfrm>
                <a:off x="5514975" y="2182495"/>
                <a:ext cx="662305" cy="641985"/>
              </a:xfrm>
              <a:custGeom>
                <a:avLst/>
                <a:gdLst>
                  <a:gd name="TX0" fmla="*/ 8207 w 20961"/>
                  <a:gd name="TY0" fmla="*/ 20392 h 21117"/>
                  <a:gd name="TX1" fmla="*/ 83 w 20961"/>
                  <a:gd name="TY1" fmla="*/ 20385 h 21117"/>
                  <a:gd name="TX2" fmla="*/ 1858 w 20961"/>
                  <a:gd name="TY2" fmla="*/ 15141 h 21117"/>
                  <a:gd name="TX3" fmla="*/ 1545 w 20961"/>
                  <a:gd name="TY3" fmla="*/ 8535 h 21117"/>
                  <a:gd name="TX4" fmla="*/ 5114 w 20961"/>
                  <a:gd name="TY4" fmla="*/ 2074 h 21117"/>
                  <a:gd name="TX5" fmla="*/ 10650 w 20961"/>
                  <a:gd name="TY5" fmla="*/ 25 h 21117"/>
                  <a:gd name="TX6" fmla="*/ 17930 w 20961"/>
                  <a:gd name="TY6" fmla="*/ 1530 h 21117"/>
                  <a:gd name="TX7" fmla="*/ 20688 w 20961"/>
                  <a:gd name="TY7" fmla="*/ 5773 h 21117"/>
                  <a:gd name="TX8" fmla="*/ 20806 w 20961"/>
                  <a:gd name="TY8" fmla="*/ 9684 h 21117"/>
                  <a:gd name="TX9" fmla="*/ 19987 w 20961"/>
                  <a:gd name="TY9" fmla="*/ 9959 h 21117"/>
                  <a:gd name="TX10" fmla="*/ 15343 w 20961"/>
                  <a:gd name="TY10" fmla="*/ 8061 h 21117"/>
                  <a:gd name="TX11" fmla="*/ 13686 w 20961"/>
                  <a:gd name="TY11" fmla="*/ 7142 h 21117"/>
                  <a:gd name="TX12" fmla="*/ 11640 w 20961"/>
                  <a:gd name="TY12" fmla="*/ 8914 h 21117"/>
                  <a:gd name="TX13" fmla="*/ 6865 w 20961"/>
                  <a:gd name="TY13" fmla="*/ 11522 h 21117"/>
                  <a:gd name="TX14" fmla="*/ 6680 w 20961"/>
                  <a:gd name="TY14" fmla="*/ 16333 h 2111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</a:cxnLst>
                <a:rect l="l" t="t" r="r" b="b"/>
                <a:pathLst>
                  <a:path w="20961" h="21117">
                    <a:moveTo>
                      <a:pt x="8207" y="20392"/>
                    </a:moveTo>
                    <a:cubicBezTo>
                      <a:pt x="8052" y="21456"/>
                      <a:pt x="599" y="21256"/>
                      <a:pt x="83" y="20385"/>
                    </a:cubicBezTo>
                    <a:cubicBezTo>
                      <a:pt x="-433" y="19514"/>
                      <a:pt x="1615" y="17117"/>
                      <a:pt x="1858" y="15141"/>
                    </a:cubicBezTo>
                    <a:cubicBezTo>
                      <a:pt x="2102" y="13166"/>
                      <a:pt x="1002" y="10712"/>
                      <a:pt x="1545" y="8535"/>
                    </a:cubicBezTo>
                    <a:cubicBezTo>
                      <a:pt x="2087" y="6357"/>
                      <a:pt x="2620" y="3742"/>
                      <a:pt x="5114" y="2074"/>
                    </a:cubicBezTo>
                    <a:cubicBezTo>
                      <a:pt x="7608" y="405"/>
                      <a:pt x="7593" y="743"/>
                      <a:pt x="10650" y="25"/>
                    </a:cubicBezTo>
                    <a:cubicBezTo>
                      <a:pt x="13315" y="-144"/>
                      <a:pt x="16257" y="572"/>
                      <a:pt x="17930" y="1530"/>
                    </a:cubicBezTo>
                    <a:cubicBezTo>
                      <a:pt x="19603" y="2488"/>
                      <a:pt x="20208" y="4414"/>
                      <a:pt x="20688" y="5773"/>
                    </a:cubicBezTo>
                    <a:cubicBezTo>
                      <a:pt x="21167" y="7132"/>
                      <a:pt x="20885" y="9015"/>
                      <a:pt x="20806" y="9684"/>
                    </a:cubicBezTo>
                    <a:cubicBezTo>
                      <a:pt x="20727" y="10353"/>
                      <a:pt x="20872" y="10338"/>
                      <a:pt x="19987" y="9959"/>
                    </a:cubicBezTo>
                    <a:cubicBezTo>
                      <a:pt x="18001" y="9437"/>
                      <a:pt x="16393" y="8530"/>
                      <a:pt x="15343" y="8061"/>
                    </a:cubicBezTo>
                    <a:cubicBezTo>
                      <a:pt x="14292" y="7591"/>
                      <a:pt x="14209" y="6840"/>
                      <a:pt x="13686" y="7142"/>
                    </a:cubicBezTo>
                    <a:cubicBezTo>
                      <a:pt x="13162" y="7445"/>
                      <a:pt x="12777" y="8184"/>
                      <a:pt x="11640" y="8914"/>
                    </a:cubicBezTo>
                    <a:cubicBezTo>
                      <a:pt x="10504" y="9643"/>
                      <a:pt x="7791" y="10460"/>
                      <a:pt x="6865" y="11522"/>
                    </a:cubicBezTo>
                    <a:cubicBezTo>
                      <a:pt x="6489" y="12584"/>
                      <a:pt x="6366" y="15000"/>
                      <a:pt x="6680" y="16333"/>
                    </a:cubicBezTo>
                  </a:path>
                </a:pathLst>
              </a:custGeom>
              <a:solidFill>
                <a:srgbClr val="843C0B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 sz="700">
                    <a:solidFill>
                      <a:srgbClr val="FFFFFF"/>
                    </a:solidFill>
                  </a:defRPr>
                </a:pPr>
                <a:endParaRPr lang="ko-KR" altLang="en-US"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24" name="텍스트 상자 50"/>
          <p:cNvSpPr txBox="1">
            <a:spLocks/>
          </p:cNvSpPr>
          <p:nvPr/>
        </p:nvSpPr>
        <p:spPr>
          <a:xfrm>
            <a:off x="5173345" y="4825365"/>
            <a:ext cx="951992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3600" b="1">
                <a:latin typeface="나눔고딕" charset="0"/>
                <a:ea typeface="나눔고딕" charset="0"/>
              </a:rPr>
              <a:t>구매자</a:t>
            </a:r>
            <a:endParaRPr lang="ko-KR" altLang="en-US" sz="3600" b="1">
              <a:latin typeface="나눔고딕" charset="0"/>
              <a:ea typeface="나눔고딕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3DF77F2-8F9A-B846-A23C-A941416498DE}"/>
              </a:ext>
            </a:extLst>
          </p:cNvPr>
          <p:cNvCxnSpPr/>
          <p:nvPr/>
        </p:nvCxnSpPr>
        <p:spPr>
          <a:xfrm flipH="1">
            <a:off x="6822618" y="2638107"/>
            <a:ext cx="1279347" cy="456883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0042396-105E-514B-89F1-849B16C8B9B0}"/>
              </a:ext>
            </a:extLst>
          </p:cNvPr>
          <p:cNvCxnSpPr>
            <a:cxnSpLocks/>
          </p:cNvCxnSpPr>
          <p:nvPr/>
        </p:nvCxnSpPr>
        <p:spPr>
          <a:xfrm flipH="1" flipV="1">
            <a:off x="6817956" y="4127510"/>
            <a:ext cx="1223159" cy="573078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3C1C381-409B-BD49-95B3-9E08D1CC6B54}"/>
              </a:ext>
            </a:extLst>
          </p:cNvPr>
          <p:cNvCxnSpPr>
            <a:cxnSpLocks/>
          </p:cNvCxnSpPr>
          <p:nvPr/>
        </p:nvCxnSpPr>
        <p:spPr>
          <a:xfrm flipV="1">
            <a:off x="3028442" y="4002087"/>
            <a:ext cx="1931853" cy="658178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A148A62-90FB-4C49-A5CD-A5DEA74673E2}"/>
              </a:ext>
            </a:extLst>
          </p:cNvPr>
          <p:cNvCxnSpPr>
            <a:cxnSpLocks/>
          </p:cNvCxnSpPr>
          <p:nvPr/>
        </p:nvCxnSpPr>
        <p:spPr>
          <a:xfrm>
            <a:off x="3163392" y="2322420"/>
            <a:ext cx="2014610" cy="448740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그룹 459"/>
          <p:cNvGrpSpPr/>
          <p:nvPr/>
        </p:nvGrpSpPr>
        <p:grpSpPr>
          <a:xfrm>
            <a:off x="-408305" y="-5498465"/>
            <a:ext cx="15011400" cy="17004030"/>
            <a:chOff x="-408305" y="-5498465"/>
            <a:chExt cx="15011400" cy="17004030"/>
          </a:xfrm>
        </p:grpSpPr>
        <p:grpSp>
          <p:nvGrpSpPr>
            <p:cNvPr id="746" name="그룹 1050"/>
            <p:cNvGrpSpPr/>
            <p:nvPr/>
          </p:nvGrpSpPr>
          <p:grpSpPr>
            <a:xfrm>
              <a:off x="-408305" y="-5498465"/>
              <a:ext cx="15011400" cy="17004030"/>
              <a:chOff x="-408305" y="-5498465"/>
              <a:chExt cx="15011400" cy="17004030"/>
            </a:xfrm>
          </p:grpSpPr>
          <p:grpSp>
            <p:nvGrpSpPr>
              <p:cNvPr id="628" name="Group 4"/>
              <p:cNvGrpSpPr/>
              <p:nvPr/>
            </p:nvGrpSpPr>
            <p:grpSpPr>
              <a:xfrm>
                <a:off x="3779520" y="-5498465"/>
                <a:ext cx="9975850" cy="17004030"/>
                <a:chOff x="3779520" y="-5498465"/>
                <a:chExt cx="9975850" cy="17004030"/>
              </a:xfrm>
            </p:grpSpPr>
            <p:sp>
              <p:nvSpPr>
                <p:cNvPr id="619" name="Freeform 5"/>
                <p:cNvSpPr/>
                <p:nvPr/>
              </p:nvSpPr>
              <p:spPr>
                <a:xfrm>
                  <a:off x="3779520" y="-3688080"/>
                  <a:ext cx="6649085" cy="144716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6201"/>
                      </a:lnTo>
                      <a:lnTo>
                        <a:pt x="21600" y="21600"/>
                      </a:lnTo>
                      <a:lnTo>
                        <a:pt x="21600" y="5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A1A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0" name="Freeform 10"/>
                <p:cNvSpPr/>
                <p:nvPr/>
              </p:nvSpPr>
              <p:spPr>
                <a:xfrm>
                  <a:off x="3779520" y="-5498465"/>
                  <a:ext cx="9972040" cy="54273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7205"/>
                      </a:moveTo>
                      <a:lnTo>
                        <a:pt x="7197" y="0"/>
                      </a:lnTo>
                      <a:lnTo>
                        <a:pt x="21600" y="14395"/>
                      </a:lnTo>
                      <a:lnTo>
                        <a:pt x="14403" y="21600"/>
                      </a:lnTo>
                      <a:lnTo>
                        <a:pt x="0" y="7205"/>
                      </a:lnTo>
                      <a:close/>
                    </a:path>
                  </a:pathLst>
                </a:custGeom>
                <a:solidFill>
                  <a:srgbClr val="DDB3B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1" name="Freeform 11"/>
                <p:cNvSpPr/>
                <p:nvPr/>
              </p:nvSpPr>
              <p:spPr>
                <a:xfrm>
                  <a:off x="10428605" y="-1881505"/>
                  <a:ext cx="3322320" cy="126650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18512"/>
                      </a:lnTo>
                      <a:lnTo>
                        <a:pt x="21600" y="0"/>
                      </a:lnTo>
                      <a:lnTo>
                        <a:pt x="0" y="3088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E4B4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2" name="Freeform 12"/>
                <p:cNvSpPr/>
                <p:nvPr/>
              </p:nvSpPr>
              <p:spPr>
                <a:xfrm>
                  <a:off x="3779520" y="7166610"/>
                  <a:ext cx="663575" cy="10845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14374"/>
                      </a:lnTo>
                      <a:lnTo>
                        <a:pt x="21600" y="21600"/>
                      </a:lnTo>
                      <a:lnTo>
                        <a:pt x="21600" y="7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A1A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3" name="Freeform 13"/>
                <p:cNvSpPr/>
                <p:nvPr/>
              </p:nvSpPr>
              <p:spPr>
                <a:xfrm>
                  <a:off x="4443095" y="7525385"/>
                  <a:ext cx="668020" cy="7258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3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10830"/>
                      </a:lnTo>
                      <a:close/>
                    </a:path>
                  </a:pathLst>
                </a:custGeom>
                <a:solidFill>
                  <a:srgbClr val="DDB3B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4" name="Freeform 14"/>
                <p:cNvSpPr/>
                <p:nvPr/>
              </p:nvSpPr>
              <p:spPr>
                <a:xfrm>
                  <a:off x="13087985" y="8973185"/>
                  <a:ext cx="668020" cy="10845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14374"/>
                      </a:lnTo>
                      <a:lnTo>
                        <a:pt x="0" y="21600"/>
                      </a:lnTo>
                      <a:lnTo>
                        <a:pt x="0" y="7148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E4B4A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5" name="Freeform 15"/>
                <p:cNvSpPr/>
                <p:nvPr/>
              </p:nvSpPr>
              <p:spPr>
                <a:xfrm>
                  <a:off x="12423775" y="9331960"/>
                  <a:ext cx="663575" cy="7258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0" y="1080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6" name="Freeform 16"/>
                <p:cNvSpPr/>
                <p:nvPr/>
              </p:nvSpPr>
              <p:spPr>
                <a:xfrm>
                  <a:off x="9765030" y="10420350"/>
                  <a:ext cx="663575" cy="10845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36" y="14452"/>
                      </a:lnTo>
                      <a:lnTo>
                        <a:pt x="21600" y="21600"/>
                      </a:lnTo>
                      <a:lnTo>
                        <a:pt x="21600" y="72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A1A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27" name="Freeform 17"/>
                <p:cNvSpPr/>
                <p:nvPr/>
              </p:nvSpPr>
              <p:spPr>
                <a:xfrm>
                  <a:off x="10428605" y="10420350"/>
                  <a:ext cx="663575" cy="10845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464" y="14452"/>
                      </a:lnTo>
                      <a:lnTo>
                        <a:pt x="0" y="21600"/>
                      </a:lnTo>
                      <a:lnTo>
                        <a:pt x="0" y="7226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DB3B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745" name="그룹 302"/>
              <p:cNvGrpSpPr/>
              <p:nvPr/>
            </p:nvGrpSpPr>
            <p:grpSpPr>
              <a:xfrm>
                <a:off x="-408305" y="-1960245"/>
                <a:ext cx="15011400" cy="11160125"/>
                <a:chOff x="-408305" y="-1960245"/>
                <a:chExt cx="15011400" cy="11160125"/>
              </a:xfrm>
            </p:grpSpPr>
            <p:sp>
              <p:nvSpPr>
                <p:cNvPr id="629" name="자유형: 도형 303"/>
                <p:cNvSpPr/>
                <p:nvPr/>
              </p:nvSpPr>
              <p:spPr>
                <a:xfrm>
                  <a:off x="603250" y="-1372870"/>
                  <a:ext cx="10485755" cy="78409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29" y="0"/>
                      </a:moveTo>
                      <a:lnTo>
                        <a:pt x="20371" y="0"/>
                      </a:lnTo>
                      <a:cubicBezTo>
                        <a:pt x="21050" y="0"/>
                        <a:pt x="21600" y="365"/>
                        <a:pt x="21600" y="814"/>
                      </a:cubicBezTo>
                      <a:lnTo>
                        <a:pt x="21600" y="20786"/>
                      </a:lnTo>
                      <a:cubicBezTo>
                        <a:pt x="21600" y="21235"/>
                        <a:pt x="21050" y="21600"/>
                        <a:pt x="20371" y="21600"/>
                      </a:cubicBezTo>
                      <a:lnTo>
                        <a:pt x="1229" y="21600"/>
                      </a:lnTo>
                      <a:cubicBezTo>
                        <a:pt x="550" y="21600"/>
                        <a:pt x="0" y="21235"/>
                        <a:pt x="0" y="20786"/>
                      </a:cubicBezTo>
                      <a:lnTo>
                        <a:pt x="0" y="814"/>
                      </a:lnTo>
                      <a:cubicBezTo>
                        <a:pt x="0" y="365"/>
                        <a:pt x="550" y="0"/>
                        <a:pt x="1229" y="0"/>
                      </a:cubicBezTo>
                      <a:close/>
                    </a:path>
                  </a:pathLst>
                </a:custGeom>
                <a:solidFill>
                  <a:srgbClr val="F3FBF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0" name="자유형: 도형 304"/>
                <p:cNvSpPr/>
                <p:nvPr/>
              </p:nvSpPr>
              <p:spPr>
                <a:xfrm>
                  <a:off x="-408305" y="-1960245"/>
                  <a:ext cx="14564995" cy="111601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2385" y="1137"/>
                      </a:moveTo>
                      <a:cubicBezTo>
                        <a:pt x="1896" y="1137"/>
                        <a:pt x="1500" y="1393"/>
                        <a:pt x="1500" y="1709"/>
                      </a:cubicBezTo>
                      <a:lnTo>
                        <a:pt x="1500" y="15741"/>
                      </a:lnTo>
                      <a:cubicBezTo>
                        <a:pt x="1500" y="16057"/>
                        <a:pt x="1896" y="16313"/>
                        <a:pt x="2385" y="16313"/>
                      </a:cubicBezTo>
                      <a:lnTo>
                        <a:pt x="16165" y="16313"/>
                      </a:lnTo>
                      <a:cubicBezTo>
                        <a:pt x="16654" y="16313"/>
                        <a:pt x="17050" y="16057"/>
                        <a:pt x="17050" y="15741"/>
                      </a:cubicBezTo>
                      <a:lnTo>
                        <a:pt x="17050" y="1709"/>
                      </a:lnTo>
                      <a:cubicBezTo>
                        <a:pt x="17050" y="1393"/>
                        <a:pt x="16654" y="1137"/>
                        <a:pt x="16165" y="1137"/>
                      </a:cubicBezTo>
                      <a:lnTo>
                        <a:pt x="2385" y="1137"/>
                      </a:lnTo>
                      <a:close/>
                    </a:path>
                  </a:pathLst>
                </a:custGeom>
                <a:solidFill>
                  <a:srgbClr val="FD95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1" name="직사각형 305"/>
                <p:cNvSpPr/>
                <p:nvPr/>
              </p:nvSpPr>
              <p:spPr>
                <a:xfrm>
                  <a:off x="11689715" y="-1960245"/>
                  <a:ext cx="2913380" cy="11151870"/>
                </a:xfrm>
                <a:prstGeom prst="rect">
                  <a:avLst/>
                </a:prstGeom>
                <a:solidFill>
                  <a:srgbClr val="E7C8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직사각형 306"/>
                <p:cNvSpPr/>
                <p:nvPr/>
              </p:nvSpPr>
              <p:spPr>
                <a:xfrm>
                  <a:off x="13995400" y="-1960245"/>
                  <a:ext cx="411480" cy="11160125"/>
                </a:xfrm>
                <a:prstGeom prst="rect">
                  <a:avLst/>
                </a:prstGeom>
                <a:solidFill>
                  <a:srgbClr val="FD95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3" name="사각형: 둥근 모서리 307"/>
                <p:cNvSpPr/>
                <p:nvPr/>
              </p:nvSpPr>
              <p:spPr>
                <a:xfrm>
                  <a:off x="11686540" y="2485390"/>
                  <a:ext cx="2279015" cy="71945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636" name="사각형: 둥근 모서리 308"/>
                <p:cNvGrpSpPr/>
                <p:nvPr/>
              </p:nvGrpSpPr>
              <p:grpSpPr>
                <a:xfrm>
                  <a:off x="11852910" y="2632075"/>
                  <a:ext cx="1943100" cy="437515"/>
                  <a:chOff x="11852910" y="2632075"/>
                  <a:chExt cx="1943100" cy="437515"/>
                </a:xfrm>
              </p:grpSpPr>
              <p:sp>
                <p:nvSpPr>
                  <p:cNvPr id="634" name="모서리가 둥근 직사각형"/>
                  <p:cNvSpPr/>
                  <p:nvPr/>
                </p:nvSpPr>
                <p:spPr>
                  <a:xfrm>
                    <a:off x="11852910" y="2632075"/>
                    <a:ext cx="1943100" cy="43751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35" name="지폐투입구"/>
                  <p:cNvSpPr txBox="1"/>
                  <p:nvPr/>
                </p:nvSpPr>
                <p:spPr>
                  <a:xfrm>
                    <a:off x="11919585" y="2779395"/>
                    <a:ext cx="1809115" cy="14224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 sz="400"/>
                    </a:lvl1pPr>
                  </a:lstStyle>
                  <a:p>
                    <a:r>
                      <a:t>지폐투입구</a:t>
                    </a:r>
                  </a:p>
                </p:txBody>
              </p:sp>
            </p:grpSp>
            <p:sp>
              <p:nvSpPr>
                <p:cNvPr id="637" name="직사각형 309"/>
                <p:cNvSpPr/>
                <p:nvPr/>
              </p:nvSpPr>
              <p:spPr>
                <a:xfrm>
                  <a:off x="11657965" y="-414020"/>
                  <a:ext cx="2212340" cy="2272665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pic>
              <p:nvPicPr>
                <p:cNvPr id="638" name="그림 31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814175" y="346710"/>
                  <a:ext cx="1859915" cy="126047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39" name="직사각형 311"/>
                <p:cNvSpPr/>
                <p:nvPr/>
              </p:nvSpPr>
              <p:spPr>
                <a:xfrm>
                  <a:off x="11811635" y="-263525"/>
                  <a:ext cx="1943100" cy="474345"/>
                </a:xfrm>
                <a:prstGeom prst="rect">
                  <a:avLst/>
                </a:prstGeom>
                <a:solidFill>
                  <a:srgbClr val="DAE3F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0" name="타원 312"/>
                <p:cNvSpPr/>
                <p:nvPr/>
              </p:nvSpPr>
              <p:spPr>
                <a:xfrm>
                  <a:off x="12195810" y="3531235"/>
                  <a:ext cx="1293495" cy="601345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>
                  <a:solidFill>
                    <a:srgbClr val="A6A6A6">
                      <a:alpha val="63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1" name="사각형: 둥근 모서리 314"/>
                <p:cNvSpPr/>
                <p:nvPr/>
              </p:nvSpPr>
              <p:spPr>
                <a:xfrm>
                  <a:off x="1228090" y="6906260"/>
                  <a:ext cx="8999855" cy="183705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D1214"/>
                </a:solidFill>
                <a:ln w="76200" cap="flat">
                  <a:solidFill>
                    <a:srgbClr val="E3C7CE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2" name="Freeform 12"/>
                <p:cNvSpPr/>
                <p:nvPr/>
              </p:nvSpPr>
              <p:spPr>
                <a:xfrm>
                  <a:off x="1199515" y="-580390"/>
                  <a:ext cx="1286510" cy="9753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1890"/>
                      </a:moveTo>
                      <a:lnTo>
                        <a:pt x="0" y="2609"/>
                      </a:lnTo>
                      <a:cubicBezTo>
                        <a:pt x="0" y="2015"/>
                        <a:pt x="594" y="1486"/>
                        <a:pt x="1512" y="1255"/>
                      </a:cubicBezTo>
                      <a:cubicBezTo>
                        <a:pt x="2268" y="1057"/>
                        <a:pt x="2862" y="528"/>
                        <a:pt x="2862" y="0"/>
                      </a:cubicBezTo>
                      <a:lnTo>
                        <a:pt x="18738" y="0"/>
                      </a:lnTo>
                      <a:cubicBezTo>
                        <a:pt x="18738" y="528"/>
                        <a:pt x="19332" y="1057"/>
                        <a:pt x="20088" y="1255"/>
                      </a:cubicBezTo>
                      <a:cubicBezTo>
                        <a:pt x="21006" y="1486"/>
                        <a:pt x="21600" y="2015"/>
                        <a:pt x="21600" y="2609"/>
                      </a:cubicBezTo>
                      <a:lnTo>
                        <a:pt x="21600" y="18991"/>
                      </a:lnTo>
                      <a:cubicBezTo>
                        <a:pt x="21600" y="19585"/>
                        <a:pt x="21006" y="20114"/>
                        <a:pt x="20088" y="20345"/>
                      </a:cubicBezTo>
                      <a:cubicBezTo>
                        <a:pt x="19332" y="20543"/>
                        <a:pt x="18738" y="21072"/>
                        <a:pt x="18738" y="21600"/>
                      </a:cubicBezTo>
                      <a:lnTo>
                        <a:pt x="2862" y="21600"/>
                      </a:lnTo>
                      <a:cubicBezTo>
                        <a:pt x="2862" y="21072"/>
                        <a:pt x="2268" y="20543"/>
                        <a:pt x="1512" y="20345"/>
                      </a:cubicBezTo>
                      <a:cubicBezTo>
                        <a:pt x="594" y="20114"/>
                        <a:pt x="0" y="19585"/>
                        <a:pt x="0" y="18991"/>
                      </a:cubicBezTo>
                      <a:lnTo>
                        <a:pt x="0" y="9710"/>
                      </a:lnTo>
                    </a:path>
                  </a:pathLst>
                </a:custGeom>
                <a:solidFill>
                  <a:srgbClr val="FD95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3" name="Freeform 16"/>
                <p:cNvSpPr/>
                <p:nvPr/>
              </p:nvSpPr>
              <p:spPr>
                <a:xfrm>
                  <a:off x="1349375" y="-592455"/>
                  <a:ext cx="978535" cy="406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196" y="21600"/>
                      </a:moveTo>
                      <a:lnTo>
                        <a:pt x="1404" y="21600"/>
                      </a:lnTo>
                      <a:cubicBezTo>
                        <a:pt x="648" y="21600"/>
                        <a:pt x="0" y="16615"/>
                        <a:pt x="0" y="10800"/>
                      </a:cubicBezTo>
                      <a:cubicBezTo>
                        <a:pt x="0" y="4985"/>
                        <a:pt x="648" y="0"/>
                        <a:pt x="1404" y="0"/>
                      </a:cubicBezTo>
                      <a:lnTo>
                        <a:pt x="20196" y="0"/>
                      </a:lnTo>
                      <a:cubicBezTo>
                        <a:pt x="20952" y="0"/>
                        <a:pt x="21600" y="4985"/>
                        <a:pt x="21600" y="10800"/>
                      </a:cubicBezTo>
                      <a:cubicBezTo>
                        <a:pt x="21600" y="16615"/>
                        <a:pt x="20952" y="21600"/>
                        <a:pt x="20196" y="21600"/>
                      </a:cubicBezTo>
                      <a:close/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4" name="Freeform 17"/>
                <p:cNvSpPr/>
                <p:nvPr/>
              </p:nvSpPr>
              <p:spPr>
                <a:xfrm>
                  <a:off x="1209675" y="-407035"/>
                  <a:ext cx="1276350" cy="661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4856"/>
                      </a:moveTo>
                      <a:lnTo>
                        <a:pt x="0" y="21600"/>
                      </a:lnTo>
                      <a:lnTo>
                        <a:pt x="0" y="6744"/>
                      </a:lnTo>
                      <a:lnTo>
                        <a:pt x="21600" y="0"/>
                      </a:lnTo>
                      <a:lnTo>
                        <a:pt x="21600" y="14856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5" name="Freeform 18"/>
                <p:cNvSpPr/>
                <p:nvPr/>
              </p:nvSpPr>
              <p:spPr>
                <a:xfrm>
                  <a:off x="1199515" y="-345440"/>
                  <a:ext cx="1288415" cy="5213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623"/>
                      </a:moveTo>
                      <a:lnTo>
                        <a:pt x="0" y="21600"/>
                      </a:lnTo>
                      <a:lnTo>
                        <a:pt x="0" y="8977"/>
                      </a:lnTo>
                      <a:lnTo>
                        <a:pt x="21600" y="0"/>
                      </a:lnTo>
                      <a:lnTo>
                        <a:pt x="21600" y="12623"/>
                      </a:lnTo>
                      <a:close/>
                    </a:path>
                  </a:pathLst>
                </a:custGeom>
                <a:solidFill>
                  <a:srgbClr val="E7C8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6" name="Freeform 12"/>
                <p:cNvSpPr/>
                <p:nvPr/>
              </p:nvSpPr>
              <p:spPr>
                <a:xfrm>
                  <a:off x="3649345" y="-585470"/>
                  <a:ext cx="1286510" cy="9753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1890"/>
                      </a:moveTo>
                      <a:lnTo>
                        <a:pt x="0" y="2609"/>
                      </a:lnTo>
                      <a:cubicBezTo>
                        <a:pt x="0" y="2015"/>
                        <a:pt x="594" y="1486"/>
                        <a:pt x="1512" y="1255"/>
                      </a:cubicBezTo>
                      <a:cubicBezTo>
                        <a:pt x="2268" y="1057"/>
                        <a:pt x="2862" y="528"/>
                        <a:pt x="2862" y="0"/>
                      </a:cubicBezTo>
                      <a:lnTo>
                        <a:pt x="18738" y="0"/>
                      </a:lnTo>
                      <a:cubicBezTo>
                        <a:pt x="18738" y="528"/>
                        <a:pt x="19332" y="1057"/>
                        <a:pt x="20088" y="1255"/>
                      </a:cubicBezTo>
                      <a:cubicBezTo>
                        <a:pt x="21006" y="1486"/>
                        <a:pt x="21600" y="2015"/>
                        <a:pt x="21600" y="2609"/>
                      </a:cubicBezTo>
                      <a:lnTo>
                        <a:pt x="21600" y="18991"/>
                      </a:lnTo>
                      <a:cubicBezTo>
                        <a:pt x="21600" y="19585"/>
                        <a:pt x="21006" y="20114"/>
                        <a:pt x="20088" y="20345"/>
                      </a:cubicBezTo>
                      <a:cubicBezTo>
                        <a:pt x="19332" y="20543"/>
                        <a:pt x="18738" y="21072"/>
                        <a:pt x="18738" y="21600"/>
                      </a:cubicBezTo>
                      <a:lnTo>
                        <a:pt x="2862" y="21600"/>
                      </a:lnTo>
                      <a:cubicBezTo>
                        <a:pt x="2862" y="21072"/>
                        <a:pt x="2268" y="20543"/>
                        <a:pt x="1512" y="20345"/>
                      </a:cubicBezTo>
                      <a:cubicBezTo>
                        <a:pt x="594" y="20114"/>
                        <a:pt x="0" y="19585"/>
                        <a:pt x="0" y="18991"/>
                      </a:cubicBezTo>
                      <a:lnTo>
                        <a:pt x="0" y="9710"/>
                      </a:lnTo>
                    </a:path>
                  </a:pathLst>
                </a:custGeom>
                <a:solidFill>
                  <a:srgbClr val="FD95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7" name="Freeform 16"/>
                <p:cNvSpPr/>
                <p:nvPr/>
              </p:nvSpPr>
              <p:spPr>
                <a:xfrm>
                  <a:off x="3799205" y="-596900"/>
                  <a:ext cx="978535" cy="406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196" y="21600"/>
                      </a:moveTo>
                      <a:lnTo>
                        <a:pt x="1404" y="21600"/>
                      </a:lnTo>
                      <a:cubicBezTo>
                        <a:pt x="648" y="21600"/>
                        <a:pt x="0" y="16615"/>
                        <a:pt x="0" y="10800"/>
                      </a:cubicBezTo>
                      <a:cubicBezTo>
                        <a:pt x="0" y="4985"/>
                        <a:pt x="648" y="0"/>
                        <a:pt x="1404" y="0"/>
                      </a:cubicBezTo>
                      <a:lnTo>
                        <a:pt x="20196" y="0"/>
                      </a:lnTo>
                      <a:cubicBezTo>
                        <a:pt x="20952" y="0"/>
                        <a:pt x="21600" y="4985"/>
                        <a:pt x="21600" y="10800"/>
                      </a:cubicBezTo>
                      <a:cubicBezTo>
                        <a:pt x="21600" y="16615"/>
                        <a:pt x="20952" y="21600"/>
                        <a:pt x="20196" y="21600"/>
                      </a:cubicBezTo>
                      <a:close/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8" name="Freeform 17"/>
                <p:cNvSpPr/>
                <p:nvPr/>
              </p:nvSpPr>
              <p:spPr>
                <a:xfrm>
                  <a:off x="3659505" y="-412115"/>
                  <a:ext cx="1276350" cy="661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4856"/>
                      </a:moveTo>
                      <a:lnTo>
                        <a:pt x="0" y="21600"/>
                      </a:lnTo>
                      <a:lnTo>
                        <a:pt x="0" y="6744"/>
                      </a:lnTo>
                      <a:lnTo>
                        <a:pt x="21600" y="0"/>
                      </a:lnTo>
                      <a:lnTo>
                        <a:pt x="21600" y="14856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49" name="Freeform 18"/>
                <p:cNvSpPr/>
                <p:nvPr/>
              </p:nvSpPr>
              <p:spPr>
                <a:xfrm>
                  <a:off x="3649345" y="-350520"/>
                  <a:ext cx="1288415" cy="5213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623"/>
                      </a:moveTo>
                      <a:lnTo>
                        <a:pt x="0" y="21600"/>
                      </a:lnTo>
                      <a:lnTo>
                        <a:pt x="0" y="8977"/>
                      </a:lnTo>
                      <a:lnTo>
                        <a:pt x="21600" y="0"/>
                      </a:lnTo>
                      <a:lnTo>
                        <a:pt x="21600" y="12623"/>
                      </a:lnTo>
                      <a:close/>
                    </a:path>
                  </a:pathLst>
                </a:custGeom>
                <a:solidFill>
                  <a:srgbClr val="E7C8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0" name="Freeform 12"/>
                <p:cNvSpPr/>
                <p:nvPr/>
              </p:nvSpPr>
              <p:spPr>
                <a:xfrm>
                  <a:off x="6266180" y="-574675"/>
                  <a:ext cx="1286510" cy="9753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1890"/>
                      </a:moveTo>
                      <a:lnTo>
                        <a:pt x="0" y="2609"/>
                      </a:lnTo>
                      <a:cubicBezTo>
                        <a:pt x="0" y="2015"/>
                        <a:pt x="594" y="1486"/>
                        <a:pt x="1512" y="1255"/>
                      </a:cubicBezTo>
                      <a:cubicBezTo>
                        <a:pt x="2268" y="1057"/>
                        <a:pt x="2862" y="528"/>
                        <a:pt x="2862" y="0"/>
                      </a:cubicBezTo>
                      <a:lnTo>
                        <a:pt x="18738" y="0"/>
                      </a:lnTo>
                      <a:cubicBezTo>
                        <a:pt x="18738" y="528"/>
                        <a:pt x="19332" y="1057"/>
                        <a:pt x="20088" y="1255"/>
                      </a:cubicBezTo>
                      <a:cubicBezTo>
                        <a:pt x="21006" y="1486"/>
                        <a:pt x="21600" y="2015"/>
                        <a:pt x="21600" y="2609"/>
                      </a:cubicBezTo>
                      <a:lnTo>
                        <a:pt x="21600" y="18991"/>
                      </a:lnTo>
                      <a:cubicBezTo>
                        <a:pt x="21600" y="19585"/>
                        <a:pt x="21006" y="20114"/>
                        <a:pt x="20088" y="20345"/>
                      </a:cubicBezTo>
                      <a:cubicBezTo>
                        <a:pt x="19332" y="20543"/>
                        <a:pt x="18738" y="21072"/>
                        <a:pt x="18738" y="21600"/>
                      </a:cubicBezTo>
                      <a:lnTo>
                        <a:pt x="2862" y="21600"/>
                      </a:lnTo>
                      <a:cubicBezTo>
                        <a:pt x="2862" y="21072"/>
                        <a:pt x="2268" y="20543"/>
                        <a:pt x="1512" y="20345"/>
                      </a:cubicBezTo>
                      <a:cubicBezTo>
                        <a:pt x="594" y="20114"/>
                        <a:pt x="0" y="19585"/>
                        <a:pt x="0" y="18991"/>
                      </a:cubicBezTo>
                      <a:lnTo>
                        <a:pt x="0" y="9710"/>
                      </a:lnTo>
                    </a:path>
                  </a:pathLst>
                </a:custGeom>
                <a:solidFill>
                  <a:srgbClr val="FD95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1" name="Freeform 16"/>
                <p:cNvSpPr/>
                <p:nvPr/>
              </p:nvSpPr>
              <p:spPr>
                <a:xfrm>
                  <a:off x="6416040" y="-586740"/>
                  <a:ext cx="978535" cy="406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196" y="21600"/>
                      </a:moveTo>
                      <a:lnTo>
                        <a:pt x="1404" y="21600"/>
                      </a:lnTo>
                      <a:cubicBezTo>
                        <a:pt x="648" y="21600"/>
                        <a:pt x="0" y="16615"/>
                        <a:pt x="0" y="10800"/>
                      </a:cubicBezTo>
                      <a:cubicBezTo>
                        <a:pt x="0" y="4985"/>
                        <a:pt x="648" y="0"/>
                        <a:pt x="1404" y="0"/>
                      </a:cubicBezTo>
                      <a:lnTo>
                        <a:pt x="20196" y="0"/>
                      </a:lnTo>
                      <a:cubicBezTo>
                        <a:pt x="20952" y="0"/>
                        <a:pt x="21600" y="4985"/>
                        <a:pt x="21600" y="10800"/>
                      </a:cubicBezTo>
                      <a:cubicBezTo>
                        <a:pt x="21600" y="16615"/>
                        <a:pt x="20952" y="21600"/>
                        <a:pt x="20196" y="21600"/>
                      </a:cubicBezTo>
                      <a:close/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2" name="Freeform 17"/>
                <p:cNvSpPr/>
                <p:nvPr/>
              </p:nvSpPr>
              <p:spPr>
                <a:xfrm>
                  <a:off x="6276340" y="-401955"/>
                  <a:ext cx="1276350" cy="661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4856"/>
                      </a:moveTo>
                      <a:lnTo>
                        <a:pt x="0" y="21600"/>
                      </a:lnTo>
                      <a:lnTo>
                        <a:pt x="0" y="6744"/>
                      </a:lnTo>
                      <a:lnTo>
                        <a:pt x="21600" y="0"/>
                      </a:lnTo>
                      <a:lnTo>
                        <a:pt x="21600" y="14856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3" name="Freeform 18"/>
                <p:cNvSpPr/>
                <p:nvPr/>
              </p:nvSpPr>
              <p:spPr>
                <a:xfrm>
                  <a:off x="6266180" y="-339725"/>
                  <a:ext cx="1288415" cy="5213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623"/>
                      </a:moveTo>
                      <a:lnTo>
                        <a:pt x="0" y="21600"/>
                      </a:lnTo>
                      <a:lnTo>
                        <a:pt x="0" y="8977"/>
                      </a:lnTo>
                      <a:lnTo>
                        <a:pt x="21600" y="0"/>
                      </a:lnTo>
                      <a:lnTo>
                        <a:pt x="21600" y="12623"/>
                      </a:lnTo>
                      <a:close/>
                    </a:path>
                  </a:pathLst>
                </a:custGeom>
                <a:solidFill>
                  <a:srgbClr val="E7C8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4" name="Freeform 12"/>
                <p:cNvSpPr/>
                <p:nvPr/>
              </p:nvSpPr>
              <p:spPr>
                <a:xfrm>
                  <a:off x="8830945" y="-587375"/>
                  <a:ext cx="1286510" cy="9753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1890"/>
                      </a:moveTo>
                      <a:lnTo>
                        <a:pt x="0" y="2609"/>
                      </a:lnTo>
                      <a:cubicBezTo>
                        <a:pt x="0" y="2015"/>
                        <a:pt x="594" y="1486"/>
                        <a:pt x="1512" y="1255"/>
                      </a:cubicBezTo>
                      <a:cubicBezTo>
                        <a:pt x="2268" y="1057"/>
                        <a:pt x="2862" y="528"/>
                        <a:pt x="2862" y="0"/>
                      </a:cubicBezTo>
                      <a:lnTo>
                        <a:pt x="18738" y="0"/>
                      </a:lnTo>
                      <a:cubicBezTo>
                        <a:pt x="18738" y="528"/>
                        <a:pt x="19332" y="1057"/>
                        <a:pt x="20088" y="1255"/>
                      </a:cubicBezTo>
                      <a:cubicBezTo>
                        <a:pt x="21006" y="1486"/>
                        <a:pt x="21600" y="2015"/>
                        <a:pt x="21600" y="2609"/>
                      </a:cubicBezTo>
                      <a:lnTo>
                        <a:pt x="21600" y="18991"/>
                      </a:lnTo>
                      <a:cubicBezTo>
                        <a:pt x="21600" y="19585"/>
                        <a:pt x="21006" y="20114"/>
                        <a:pt x="20088" y="20345"/>
                      </a:cubicBezTo>
                      <a:cubicBezTo>
                        <a:pt x="19332" y="20543"/>
                        <a:pt x="18738" y="21072"/>
                        <a:pt x="18738" y="21600"/>
                      </a:cubicBezTo>
                      <a:lnTo>
                        <a:pt x="2862" y="21600"/>
                      </a:lnTo>
                      <a:cubicBezTo>
                        <a:pt x="2862" y="21072"/>
                        <a:pt x="2268" y="20543"/>
                        <a:pt x="1512" y="20345"/>
                      </a:cubicBezTo>
                      <a:cubicBezTo>
                        <a:pt x="594" y="20114"/>
                        <a:pt x="0" y="19585"/>
                        <a:pt x="0" y="18991"/>
                      </a:cubicBezTo>
                      <a:lnTo>
                        <a:pt x="0" y="9710"/>
                      </a:lnTo>
                    </a:path>
                  </a:pathLst>
                </a:custGeom>
                <a:solidFill>
                  <a:srgbClr val="FD95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5" name="Freeform 16"/>
                <p:cNvSpPr/>
                <p:nvPr/>
              </p:nvSpPr>
              <p:spPr>
                <a:xfrm>
                  <a:off x="8980805" y="-599440"/>
                  <a:ext cx="978535" cy="406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196" y="21600"/>
                      </a:moveTo>
                      <a:lnTo>
                        <a:pt x="1404" y="21600"/>
                      </a:lnTo>
                      <a:cubicBezTo>
                        <a:pt x="648" y="21600"/>
                        <a:pt x="0" y="16615"/>
                        <a:pt x="0" y="10800"/>
                      </a:cubicBezTo>
                      <a:cubicBezTo>
                        <a:pt x="0" y="4985"/>
                        <a:pt x="648" y="0"/>
                        <a:pt x="1404" y="0"/>
                      </a:cubicBezTo>
                      <a:lnTo>
                        <a:pt x="20196" y="0"/>
                      </a:lnTo>
                      <a:cubicBezTo>
                        <a:pt x="20952" y="0"/>
                        <a:pt x="21600" y="4985"/>
                        <a:pt x="21600" y="10800"/>
                      </a:cubicBezTo>
                      <a:cubicBezTo>
                        <a:pt x="21600" y="16615"/>
                        <a:pt x="20952" y="21600"/>
                        <a:pt x="20196" y="21600"/>
                      </a:cubicBezTo>
                      <a:close/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6" name="Freeform 17"/>
                <p:cNvSpPr/>
                <p:nvPr/>
              </p:nvSpPr>
              <p:spPr>
                <a:xfrm>
                  <a:off x="8841105" y="-414020"/>
                  <a:ext cx="1276350" cy="661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4856"/>
                      </a:moveTo>
                      <a:lnTo>
                        <a:pt x="0" y="21600"/>
                      </a:lnTo>
                      <a:lnTo>
                        <a:pt x="0" y="6744"/>
                      </a:lnTo>
                      <a:lnTo>
                        <a:pt x="21600" y="0"/>
                      </a:lnTo>
                      <a:lnTo>
                        <a:pt x="21600" y="14856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7" name="Freeform 18"/>
                <p:cNvSpPr/>
                <p:nvPr/>
              </p:nvSpPr>
              <p:spPr>
                <a:xfrm>
                  <a:off x="8830945" y="-352425"/>
                  <a:ext cx="1288415" cy="5213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2623"/>
                      </a:moveTo>
                      <a:lnTo>
                        <a:pt x="0" y="21600"/>
                      </a:lnTo>
                      <a:lnTo>
                        <a:pt x="0" y="8977"/>
                      </a:lnTo>
                      <a:lnTo>
                        <a:pt x="21600" y="0"/>
                      </a:lnTo>
                      <a:lnTo>
                        <a:pt x="21600" y="12623"/>
                      </a:lnTo>
                      <a:close/>
                    </a:path>
                  </a:pathLst>
                </a:custGeom>
                <a:solidFill>
                  <a:srgbClr val="E7C8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8" name="Freeform 16"/>
                <p:cNvSpPr/>
                <p:nvPr/>
              </p:nvSpPr>
              <p:spPr>
                <a:xfrm>
                  <a:off x="6561455" y="3065145"/>
                  <a:ext cx="3169285" cy="1390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196" y="21600"/>
                      </a:moveTo>
                      <a:lnTo>
                        <a:pt x="1404" y="21600"/>
                      </a:lnTo>
                      <a:cubicBezTo>
                        <a:pt x="648" y="21600"/>
                        <a:pt x="0" y="16615"/>
                        <a:pt x="0" y="10800"/>
                      </a:cubicBezTo>
                      <a:cubicBezTo>
                        <a:pt x="0" y="4985"/>
                        <a:pt x="648" y="0"/>
                        <a:pt x="1404" y="0"/>
                      </a:cubicBezTo>
                      <a:lnTo>
                        <a:pt x="20196" y="0"/>
                      </a:lnTo>
                      <a:cubicBezTo>
                        <a:pt x="20952" y="0"/>
                        <a:pt x="21600" y="4985"/>
                        <a:pt x="21600" y="10800"/>
                      </a:cubicBezTo>
                      <a:cubicBezTo>
                        <a:pt x="21600" y="16615"/>
                        <a:pt x="20952" y="21600"/>
                        <a:pt x="20196" y="21600"/>
                      </a:cubicBezTo>
                      <a:close/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59" name="타원 337"/>
                <p:cNvSpPr/>
                <p:nvPr/>
              </p:nvSpPr>
              <p:spPr>
                <a:xfrm>
                  <a:off x="1452245" y="-10160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0" name="타원 338"/>
                <p:cNvSpPr/>
                <p:nvPr/>
              </p:nvSpPr>
              <p:spPr>
                <a:xfrm>
                  <a:off x="3893820" y="-30480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1" name="타원 339"/>
                <p:cNvSpPr/>
                <p:nvPr/>
              </p:nvSpPr>
              <p:spPr>
                <a:xfrm>
                  <a:off x="6494780" y="-31115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2" name="타원 340"/>
                <p:cNvSpPr/>
                <p:nvPr/>
              </p:nvSpPr>
              <p:spPr>
                <a:xfrm>
                  <a:off x="9046845" y="-17780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3" name="Freeform 22"/>
                <p:cNvSpPr/>
                <p:nvPr/>
              </p:nvSpPr>
              <p:spPr>
                <a:xfrm>
                  <a:off x="1077595" y="1499870"/>
                  <a:ext cx="1588770" cy="942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7281" y="901"/>
                      </a:lnTo>
                      <a:lnTo>
                        <a:pt x="14040" y="0"/>
                      </a:lnTo>
                      <a:lnTo>
                        <a:pt x="10802" y="901"/>
                      </a:lnTo>
                      <a:lnTo>
                        <a:pt x="7560" y="0"/>
                      </a:lnTo>
                      <a:lnTo>
                        <a:pt x="4319" y="90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726" y="5951"/>
                        <a:pt x="1090" y="8371"/>
                        <a:pt x="1081" y="10801"/>
                      </a:cubicBezTo>
                      <a:cubicBezTo>
                        <a:pt x="1069" y="13229"/>
                        <a:pt x="705" y="15646"/>
                        <a:pt x="0" y="18000"/>
                      </a:cubicBezTo>
                      <a:lnTo>
                        <a:pt x="0" y="21600"/>
                      </a:lnTo>
                      <a:lnTo>
                        <a:pt x="4319" y="20701"/>
                      </a:lnTo>
                      <a:lnTo>
                        <a:pt x="7560" y="21600"/>
                      </a:lnTo>
                      <a:lnTo>
                        <a:pt x="10802" y="20701"/>
                      </a:lnTo>
                      <a:lnTo>
                        <a:pt x="14040" y="21600"/>
                      </a:lnTo>
                      <a:lnTo>
                        <a:pt x="17281" y="20701"/>
                      </a:lnTo>
                      <a:lnTo>
                        <a:pt x="21600" y="21600"/>
                      </a:lnTo>
                      <a:lnTo>
                        <a:pt x="21600" y="18000"/>
                      </a:lnTo>
                      <a:cubicBezTo>
                        <a:pt x="20874" y="15649"/>
                        <a:pt x="20510" y="13229"/>
                        <a:pt x="20522" y="10801"/>
                      </a:cubicBezTo>
                      <a:cubicBezTo>
                        <a:pt x="20531" y="8374"/>
                        <a:pt x="20895" y="5956"/>
                        <a:pt x="21600" y="360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D95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64" name="Freeform 23"/>
                <p:cNvSpPr/>
                <p:nvPr/>
              </p:nvSpPr>
              <p:spPr>
                <a:xfrm>
                  <a:off x="1077595" y="1499870"/>
                  <a:ext cx="238760" cy="942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14353" y="18000"/>
                      </a:moveTo>
                      <a:cubicBezTo>
                        <a:pt x="19036" y="15646"/>
                        <a:pt x="21459" y="13229"/>
                        <a:pt x="21539" y="10801"/>
                      </a:cubicBezTo>
                      <a:cubicBezTo>
                        <a:pt x="21600" y="8371"/>
                        <a:pt x="19178" y="5951"/>
                        <a:pt x="14353" y="3600"/>
                      </a:cubicBezTo>
                      <a:lnTo>
                        <a:pt x="14353" y="45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4825" y="5951"/>
                        <a:pt x="7247" y="8371"/>
                        <a:pt x="7187" y="10801"/>
                      </a:cubicBezTo>
                      <a:cubicBezTo>
                        <a:pt x="7106" y="13229"/>
                        <a:pt x="4683" y="15646"/>
                        <a:pt x="0" y="18000"/>
                      </a:cubicBezTo>
                      <a:lnTo>
                        <a:pt x="0" y="21600"/>
                      </a:lnTo>
                      <a:lnTo>
                        <a:pt x="14353" y="21152"/>
                      </a:lnTo>
                      <a:lnTo>
                        <a:pt x="14353" y="18000"/>
                      </a:lnTo>
                      <a:close/>
                    </a:path>
                  </a:pathLst>
                </a:custGeom>
                <a:solidFill>
                  <a:srgbClr val="C78F9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65" name="Freeform 24"/>
                <p:cNvSpPr/>
                <p:nvPr/>
              </p:nvSpPr>
              <p:spPr>
                <a:xfrm>
                  <a:off x="1077595" y="1499870"/>
                  <a:ext cx="1588770" cy="15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4328" y="5400"/>
                      </a:lnTo>
                      <a:lnTo>
                        <a:pt x="7545" y="0"/>
                      </a:lnTo>
                      <a:lnTo>
                        <a:pt x="10800" y="5400"/>
                      </a:lnTo>
                      <a:lnTo>
                        <a:pt x="14055" y="0"/>
                      </a:lnTo>
                      <a:lnTo>
                        <a:pt x="17272" y="540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3C7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66" name="Freeform 25"/>
                <p:cNvSpPr/>
                <p:nvPr/>
              </p:nvSpPr>
              <p:spPr>
                <a:xfrm>
                  <a:off x="1077595" y="1499870"/>
                  <a:ext cx="157480" cy="15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27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67" name="Freeform 26"/>
                <p:cNvSpPr/>
                <p:nvPr/>
              </p:nvSpPr>
              <p:spPr>
                <a:xfrm>
                  <a:off x="1077595" y="2284095"/>
                  <a:ext cx="1588770" cy="1574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72" y="16248"/>
                      </a:lnTo>
                      <a:lnTo>
                        <a:pt x="14055" y="21600"/>
                      </a:lnTo>
                      <a:lnTo>
                        <a:pt x="10800" y="16248"/>
                      </a:lnTo>
                      <a:lnTo>
                        <a:pt x="7545" y="21600"/>
                      </a:lnTo>
                      <a:lnTo>
                        <a:pt x="4328" y="16248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68" name="Freeform 27"/>
                <p:cNvSpPr/>
                <p:nvPr/>
              </p:nvSpPr>
              <p:spPr>
                <a:xfrm>
                  <a:off x="1077595" y="2284095"/>
                  <a:ext cx="157480" cy="1574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18924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69" name="Freeform 22"/>
                <p:cNvSpPr/>
                <p:nvPr/>
              </p:nvSpPr>
              <p:spPr>
                <a:xfrm>
                  <a:off x="3564890" y="1477010"/>
                  <a:ext cx="1588770" cy="942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7281" y="901"/>
                      </a:lnTo>
                      <a:lnTo>
                        <a:pt x="14040" y="0"/>
                      </a:lnTo>
                      <a:lnTo>
                        <a:pt x="10802" y="901"/>
                      </a:lnTo>
                      <a:lnTo>
                        <a:pt x="7560" y="0"/>
                      </a:lnTo>
                      <a:lnTo>
                        <a:pt x="4319" y="90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726" y="5951"/>
                        <a:pt x="1090" y="8371"/>
                        <a:pt x="1081" y="10801"/>
                      </a:cubicBezTo>
                      <a:cubicBezTo>
                        <a:pt x="1069" y="13229"/>
                        <a:pt x="705" y="15646"/>
                        <a:pt x="0" y="18000"/>
                      </a:cubicBezTo>
                      <a:lnTo>
                        <a:pt x="0" y="21600"/>
                      </a:lnTo>
                      <a:lnTo>
                        <a:pt x="4319" y="20701"/>
                      </a:lnTo>
                      <a:lnTo>
                        <a:pt x="7560" y="21600"/>
                      </a:lnTo>
                      <a:lnTo>
                        <a:pt x="10802" y="20701"/>
                      </a:lnTo>
                      <a:lnTo>
                        <a:pt x="14040" y="21600"/>
                      </a:lnTo>
                      <a:lnTo>
                        <a:pt x="17281" y="20701"/>
                      </a:lnTo>
                      <a:lnTo>
                        <a:pt x="21600" y="21600"/>
                      </a:lnTo>
                      <a:lnTo>
                        <a:pt x="21600" y="18000"/>
                      </a:lnTo>
                      <a:cubicBezTo>
                        <a:pt x="20874" y="15649"/>
                        <a:pt x="20510" y="13229"/>
                        <a:pt x="20522" y="10801"/>
                      </a:cubicBezTo>
                      <a:cubicBezTo>
                        <a:pt x="20531" y="8374"/>
                        <a:pt x="20895" y="5956"/>
                        <a:pt x="21600" y="360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D95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70" name="Freeform 23"/>
                <p:cNvSpPr/>
                <p:nvPr/>
              </p:nvSpPr>
              <p:spPr>
                <a:xfrm>
                  <a:off x="3564890" y="1477010"/>
                  <a:ext cx="238760" cy="942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14353" y="18000"/>
                      </a:moveTo>
                      <a:cubicBezTo>
                        <a:pt x="19036" y="15646"/>
                        <a:pt x="21459" y="13229"/>
                        <a:pt x="21539" y="10801"/>
                      </a:cubicBezTo>
                      <a:cubicBezTo>
                        <a:pt x="21600" y="8371"/>
                        <a:pt x="19178" y="5951"/>
                        <a:pt x="14353" y="3600"/>
                      </a:cubicBezTo>
                      <a:lnTo>
                        <a:pt x="14353" y="45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4825" y="5951"/>
                        <a:pt x="7247" y="8371"/>
                        <a:pt x="7187" y="10801"/>
                      </a:cubicBezTo>
                      <a:cubicBezTo>
                        <a:pt x="7106" y="13229"/>
                        <a:pt x="4683" y="15646"/>
                        <a:pt x="0" y="18000"/>
                      </a:cubicBezTo>
                      <a:lnTo>
                        <a:pt x="0" y="21600"/>
                      </a:lnTo>
                      <a:lnTo>
                        <a:pt x="14353" y="21152"/>
                      </a:lnTo>
                      <a:lnTo>
                        <a:pt x="14353" y="18000"/>
                      </a:lnTo>
                      <a:close/>
                    </a:path>
                  </a:pathLst>
                </a:custGeom>
                <a:solidFill>
                  <a:srgbClr val="C78F9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71" name="Freeform 24"/>
                <p:cNvSpPr/>
                <p:nvPr/>
              </p:nvSpPr>
              <p:spPr>
                <a:xfrm>
                  <a:off x="3564890" y="1477010"/>
                  <a:ext cx="1588770" cy="15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4328" y="5400"/>
                      </a:lnTo>
                      <a:lnTo>
                        <a:pt x="7545" y="0"/>
                      </a:lnTo>
                      <a:lnTo>
                        <a:pt x="10800" y="5400"/>
                      </a:lnTo>
                      <a:lnTo>
                        <a:pt x="14055" y="0"/>
                      </a:lnTo>
                      <a:lnTo>
                        <a:pt x="17272" y="540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3C7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72" name="Freeform 25"/>
                <p:cNvSpPr/>
                <p:nvPr/>
              </p:nvSpPr>
              <p:spPr>
                <a:xfrm>
                  <a:off x="3564890" y="1477010"/>
                  <a:ext cx="157480" cy="15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27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73" name="Freeform 26"/>
                <p:cNvSpPr/>
                <p:nvPr/>
              </p:nvSpPr>
              <p:spPr>
                <a:xfrm>
                  <a:off x="3564890" y="2261870"/>
                  <a:ext cx="1588770" cy="1574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72" y="16248"/>
                      </a:lnTo>
                      <a:lnTo>
                        <a:pt x="14055" y="21600"/>
                      </a:lnTo>
                      <a:lnTo>
                        <a:pt x="10800" y="16248"/>
                      </a:lnTo>
                      <a:lnTo>
                        <a:pt x="7545" y="21600"/>
                      </a:lnTo>
                      <a:lnTo>
                        <a:pt x="4328" y="16248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74" name="Freeform 27"/>
                <p:cNvSpPr/>
                <p:nvPr/>
              </p:nvSpPr>
              <p:spPr>
                <a:xfrm>
                  <a:off x="3564890" y="2261870"/>
                  <a:ext cx="157480" cy="1574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18924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75" name="Freeform 22"/>
                <p:cNvSpPr/>
                <p:nvPr/>
              </p:nvSpPr>
              <p:spPr>
                <a:xfrm>
                  <a:off x="6123305" y="1493520"/>
                  <a:ext cx="1588770" cy="942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7281" y="901"/>
                      </a:lnTo>
                      <a:lnTo>
                        <a:pt x="14040" y="0"/>
                      </a:lnTo>
                      <a:lnTo>
                        <a:pt x="10802" y="901"/>
                      </a:lnTo>
                      <a:lnTo>
                        <a:pt x="7560" y="0"/>
                      </a:lnTo>
                      <a:lnTo>
                        <a:pt x="4319" y="90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726" y="5951"/>
                        <a:pt x="1090" y="8371"/>
                        <a:pt x="1081" y="10801"/>
                      </a:cubicBezTo>
                      <a:cubicBezTo>
                        <a:pt x="1069" y="13229"/>
                        <a:pt x="705" y="15646"/>
                        <a:pt x="0" y="18000"/>
                      </a:cubicBezTo>
                      <a:lnTo>
                        <a:pt x="0" y="21600"/>
                      </a:lnTo>
                      <a:lnTo>
                        <a:pt x="4319" y="20701"/>
                      </a:lnTo>
                      <a:lnTo>
                        <a:pt x="7560" y="21600"/>
                      </a:lnTo>
                      <a:lnTo>
                        <a:pt x="10802" y="20701"/>
                      </a:lnTo>
                      <a:lnTo>
                        <a:pt x="14040" y="21600"/>
                      </a:lnTo>
                      <a:lnTo>
                        <a:pt x="17281" y="20701"/>
                      </a:lnTo>
                      <a:lnTo>
                        <a:pt x="21600" y="21600"/>
                      </a:lnTo>
                      <a:lnTo>
                        <a:pt x="21600" y="18000"/>
                      </a:lnTo>
                      <a:cubicBezTo>
                        <a:pt x="20874" y="15649"/>
                        <a:pt x="20510" y="13229"/>
                        <a:pt x="20522" y="10801"/>
                      </a:cubicBezTo>
                      <a:cubicBezTo>
                        <a:pt x="20531" y="8374"/>
                        <a:pt x="20895" y="5956"/>
                        <a:pt x="21600" y="360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D95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76" name="Freeform 23"/>
                <p:cNvSpPr/>
                <p:nvPr/>
              </p:nvSpPr>
              <p:spPr>
                <a:xfrm>
                  <a:off x="6123305" y="1493520"/>
                  <a:ext cx="238760" cy="942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14353" y="18000"/>
                      </a:moveTo>
                      <a:cubicBezTo>
                        <a:pt x="19036" y="15646"/>
                        <a:pt x="21459" y="13229"/>
                        <a:pt x="21539" y="10801"/>
                      </a:cubicBezTo>
                      <a:cubicBezTo>
                        <a:pt x="21600" y="8371"/>
                        <a:pt x="19178" y="5951"/>
                        <a:pt x="14353" y="3600"/>
                      </a:cubicBezTo>
                      <a:lnTo>
                        <a:pt x="14353" y="45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4825" y="5951"/>
                        <a:pt x="7247" y="8371"/>
                        <a:pt x="7187" y="10801"/>
                      </a:cubicBezTo>
                      <a:cubicBezTo>
                        <a:pt x="7106" y="13229"/>
                        <a:pt x="4683" y="15646"/>
                        <a:pt x="0" y="18000"/>
                      </a:cubicBezTo>
                      <a:lnTo>
                        <a:pt x="0" y="21600"/>
                      </a:lnTo>
                      <a:lnTo>
                        <a:pt x="14353" y="21152"/>
                      </a:lnTo>
                      <a:lnTo>
                        <a:pt x="14353" y="18000"/>
                      </a:lnTo>
                      <a:close/>
                    </a:path>
                  </a:pathLst>
                </a:custGeom>
                <a:solidFill>
                  <a:srgbClr val="C78F9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77" name="Freeform 24"/>
                <p:cNvSpPr/>
                <p:nvPr/>
              </p:nvSpPr>
              <p:spPr>
                <a:xfrm>
                  <a:off x="6123305" y="1493520"/>
                  <a:ext cx="1588770" cy="15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4328" y="5400"/>
                      </a:lnTo>
                      <a:lnTo>
                        <a:pt x="7545" y="0"/>
                      </a:lnTo>
                      <a:lnTo>
                        <a:pt x="10800" y="5400"/>
                      </a:lnTo>
                      <a:lnTo>
                        <a:pt x="14055" y="0"/>
                      </a:lnTo>
                      <a:lnTo>
                        <a:pt x="17272" y="540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3C7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78" name="Freeform 25"/>
                <p:cNvSpPr/>
                <p:nvPr/>
              </p:nvSpPr>
              <p:spPr>
                <a:xfrm>
                  <a:off x="6123305" y="1493520"/>
                  <a:ext cx="157480" cy="15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27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79" name="Freeform 26"/>
                <p:cNvSpPr/>
                <p:nvPr/>
              </p:nvSpPr>
              <p:spPr>
                <a:xfrm>
                  <a:off x="6123305" y="2278380"/>
                  <a:ext cx="1588770" cy="1574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72" y="16248"/>
                      </a:lnTo>
                      <a:lnTo>
                        <a:pt x="14055" y="21600"/>
                      </a:lnTo>
                      <a:lnTo>
                        <a:pt x="10800" y="16248"/>
                      </a:lnTo>
                      <a:lnTo>
                        <a:pt x="7545" y="21600"/>
                      </a:lnTo>
                      <a:lnTo>
                        <a:pt x="4328" y="16248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0" name="Freeform 27"/>
                <p:cNvSpPr/>
                <p:nvPr/>
              </p:nvSpPr>
              <p:spPr>
                <a:xfrm>
                  <a:off x="6123305" y="2278380"/>
                  <a:ext cx="157480" cy="1574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18924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1" name="Freeform 22"/>
                <p:cNvSpPr/>
                <p:nvPr/>
              </p:nvSpPr>
              <p:spPr>
                <a:xfrm>
                  <a:off x="8668385" y="1502410"/>
                  <a:ext cx="1588770" cy="942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7281" y="901"/>
                      </a:lnTo>
                      <a:lnTo>
                        <a:pt x="14040" y="0"/>
                      </a:lnTo>
                      <a:lnTo>
                        <a:pt x="10802" y="901"/>
                      </a:lnTo>
                      <a:lnTo>
                        <a:pt x="7560" y="0"/>
                      </a:lnTo>
                      <a:lnTo>
                        <a:pt x="4319" y="90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726" y="5951"/>
                        <a:pt x="1090" y="8371"/>
                        <a:pt x="1081" y="10801"/>
                      </a:cubicBezTo>
                      <a:cubicBezTo>
                        <a:pt x="1069" y="13229"/>
                        <a:pt x="705" y="15646"/>
                        <a:pt x="0" y="18000"/>
                      </a:cubicBezTo>
                      <a:lnTo>
                        <a:pt x="0" y="21600"/>
                      </a:lnTo>
                      <a:lnTo>
                        <a:pt x="4319" y="20701"/>
                      </a:lnTo>
                      <a:lnTo>
                        <a:pt x="7560" y="21600"/>
                      </a:lnTo>
                      <a:lnTo>
                        <a:pt x="10802" y="20701"/>
                      </a:lnTo>
                      <a:lnTo>
                        <a:pt x="14040" y="21600"/>
                      </a:lnTo>
                      <a:lnTo>
                        <a:pt x="17281" y="20701"/>
                      </a:lnTo>
                      <a:lnTo>
                        <a:pt x="21600" y="21600"/>
                      </a:lnTo>
                      <a:lnTo>
                        <a:pt x="21600" y="18000"/>
                      </a:lnTo>
                      <a:cubicBezTo>
                        <a:pt x="20874" y="15649"/>
                        <a:pt x="20510" y="13229"/>
                        <a:pt x="20522" y="10801"/>
                      </a:cubicBezTo>
                      <a:cubicBezTo>
                        <a:pt x="20531" y="8374"/>
                        <a:pt x="20895" y="5956"/>
                        <a:pt x="21600" y="360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D95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2" name="Freeform 23"/>
                <p:cNvSpPr/>
                <p:nvPr/>
              </p:nvSpPr>
              <p:spPr>
                <a:xfrm>
                  <a:off x="8668385" y="1502410"/>
                  <a:ext cx="238760" cy="9423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14353" y="18000"/>
                      </a:moveTo>
                      <a:cubicBezTo>
                        <a:pt x="19036" y="15646"/>
                        <a:pt x="21459" y="13229"/>
                        <a:pt x="21539" y="10801"/>
                      </a:cubicBezTo>
                      <a:cubicBezTo>
                        <a:pt x="21600" y="8371"/>
                        <a:pt x="19178" y="5951"/>
                        <a:pt x="14353" y="3600"/>
                      </a:cubicBezTo>
                      <a:lnTo>
                        <a:pt x="14353" y="45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4825" y="5951"/>
                        <a:pt x="7247" y="8371"/>
                        <a:pt x="7187" y="10801"/>
                      </a:cubicBezTo>
                      <a:cubicBezTo>
                        <a:pt x="7106" y="13229"/>
                        <a:pt x="4683" y="15646"/>
                        <a:pt x="0" y="18000"/>
                      </a:cubicBezTo>
                      <a:lnTo>
                        <a:pt x="0" y="21600"/>
                      </a:lnTo>
                      <a:lnTo>
                        <a:pt x="14353" y="21152"/>
                      </a:lnTo>
                      <a:lnTo>
                        <a:pt x="14353" y="18000"/>
                      </a:lnTo>
                      <a:close/>
                    </a:path>
                  </a:pathLst>
                </a:custGeom>
                <a:solidFill>
                  <a:srgbClr val="C78F9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3" name="Freeform 24"/>
                <p:cNvSpPr/>
                <p:nvPr/>
              </p:nvSpPr>
              <p:spPr>
                <a:xfrm>
                  <a:off x="8668385" y="1502410"/>
                  <a:ext cx="1588770" cy="15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4328" y="5400"/>
                      </a:lnTo>
                      <a:lnTo>
                        <a:pt x="7545" y="0"/>
                      </a:lnTo>
                      <a:lnTo>
                        <a:pt x="10800" y="5400"/>
                      </a:lnTo>
                      <a:lnTo>
                        <a:pt x="14055" y="0"/>
                      </a:lnTo>
                      <a:lnTo>
                        <a:pt x="17272" y="540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3C7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4" name="Freeform 25"/>
                <p:cNvSpPr/>
                <p:nvPr/>
              </p:nvSpPr>
              <p:spPr>
                <a:xfrm>
                  <a:off x="8668385" y="1502410"/>
                  <a:ext cx="157480" cy="15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27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5" name="Freeform 26"/>
                <p:cNvSpPr/>
                <p:nvPr/>
              </p:nvSpPr>
              <p:spPr>
                <a:xfrm>
                  <a:off x="8668385" y="2287270"/>
                  <a:ext cx="1588770" cy="1574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72" y="16248"/>
                      </a:lnTo>
                      <a:lnTo>
                        <a:pt x="14055" y="21600"/>
                      </a:lnTo>
                      <a:lnTo>
                        <a:pt x="10800" y="16248"/>
                      </a:lnTo>
                      <a:lnTo>
                        <a:pt x="7545" y="21600"/>
                      </a:lnTo>
                      <a:lnTo>
                        <a:pt x="4328" y="16248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6" name="Freeform 27"/>
                <p:cNvSpPr/>
                <p:nvPr/>
              </p:nvSpPr>
              <p:spPr>
                <a:xfrm>
                  <a:off x="8668385" y="2287270"/>
                  <a:ext cx="157480" cy="1574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18924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687" name="타원 369"/>
                <p:cNvSpPr/>
                <p:nvPr/>
              </p:nvSpPr>
              <p:spPr>
                <a:xfrm>
                  <a:off x="1518920" y="2057400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8" name="타원 370"/>
                <p:cNvSpPr/>
                <p:nvPr/>
              </p:nvSpPr>
              <p:spPr>
                <a:xfrm>
                  <a:off x="3960495" y="2037715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9" name="타원 371"/>
                <p:cNvSpPr/>
                <p:nvPr/>
              </p:nvSpPr>
              <p:spPr>
                <a:xfrm>
                  <a:off x="6561455" y="2036445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0" name="타원 372"/>
                <p:cNvSpPr/>
                <p:nvPr/>
              </p:nvSpPr>
              <p:spPr>
                <a:xfrm>
                  <a:off x="9113520" y="2049780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693" name="그룹 373"/>
                <p:cNvGrpSpPr/>
                <p:nvPr/>
              </p:nvGrpSpPr>
              <p:grpSpPr>
                <a:xfrm>
                  <a:off x="603250" y="394335"/>
                  <a:ext cx="10485755" cy="774700"/>
                  <a:chOff x="603250" y="394335"/>
                  <a:chExt cx="10485755" cy="774700"/>
                </a:xfrm>
              </p:grpSpPr>
              <p:sp>
                <p:nvSpPr>
                  <p:cNvPr id="691" name="직사각형 429"/>
                  <p:cNvSpPr/>
                  <p:nvPr/>
                </p:nvSpPr>
                <p:spPr>
                  <a:xfrm>
                    <a:off x="603250" y="405765"/>
                    <a:ext cx="10485755" cy="763270"/>
                  </a:xfrm>
                  <a:prstGeom prst="rect">
                    <a:avLst/>
                  </a:prstGeom>
                  <a:solidFill>
                    <a:srgbClr val="E4E6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92" name="직사각형 430"/>
                  <p:cNvSpPr/>
                  <p:nvPr/>
                </p:nvSpPr>
                <p:spPr>
                  <a:xfrm>
                    <a:off x="603250" y="394335"/>
                    <a:ext cx="10485755" cy="376555"/>
                  </a:xfrm>
                  <a:prstGeom prst="rect">
                    <a:avLst/>
                  </a:prstGeom>
                  <a:solidFill>
                    <a:srgbClr val="F2F7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2" name="그룹 374"/>
                <p:cNvGrpSpPr/>
                <p:nvPr/>
              </p:nvGrpSpPr>
              <p:grpSpPr>
                <a:xfrm>
                  <a:off x="1077595" y="434975"/>
                  <a:ext cx="9286875" cy="684530"/>
                  <a:chOff x="1077595" y="434975"/>
                  <a:chExt cx="9286875" cy="684530"/>
                </a:xfrm>
              </p:grpSpPr>
              <p:sp>
                <p:nvSpPr>
                  <p:cNvPr id="694" name="사각형: 둥근 모서리 421"/>
                  <p:cNvSpPr/>
                  <p:nvPr/>
                </p:nvSpPr>
                <p:spPr>
                  <a:xfrm>
                    <a:off x="1121410" y="808355"/>
                    <a:ext cx="1786890" cy="30035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A6A6A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95" name="사각형: 둥근 모서리 422"/>
                  <p:cNvSpPr/>
                  <p:nvPr/>
                </p:nvSpPr>
                <p:spPr>
                  <a:xfrm>
                    <a:off x="3469005" y="814705"/>
                    <a:ext cx="1786890" cy="30035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A6A6A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96" name="사각형: 둥근 모서리 423"/>
                  <p:cNvSpPr/>
                  <p:nvPr/>
                </p:nvSpPr>
                <p:spPr>
                  <a:xfrm>
                    <a:off x="5981065" y="808990"/>
                    <a:ext cx="1786890" cy="30035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A6A6A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97" name="사각형: 둥근 모서리 424"/>
                  <p:cNvSpPr/>
                  <p:nvPr/>
                </p:nvSpPr>
                <p:spPr>
                  <a:xfrm>
                    <a:off x="8535035" y="819150"/>
                    <a:ext cx="1786890" cy="30035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A6A6A6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98" name="직사각형 425"/>
                  <p:cNvSpPr/>
                  <p:nvPr/>
                </p:nvSpPr>
                <p:spPr>
                  <a:xfrm>
                    <a:off x="1077595" y="456565"/>
                    <a:ext cx="1831340" cy="27305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99" name="직사각형 426"/>
                  <p:cNvSpPr/>
                  <p:nvPr/>
                </p:nvSpPr>
                <p:spPr>
                  <a:xfrm>
                    <a:off x="3382645" y="434975"/>
                    <a:ext cx="1831340" cy="27305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00" name="직사각형 427"/>
                  <p:cNvSpPr/>
                  <p:nvPr/>
                </p:nvSpPr>
                <p:spPr>
                  <a:xfrm>
                    <a:off x="5981065" y="449580"/>
                    <a:ext cx="1831340" cy="27305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01" name="직사각형 428"/>
                  <p:cNvSpPr/>
                  <p:nvPr/>
                </p:nvSpPr>
                <p:spPr>
                  <a:xfrm>
                    <a:off x="8532495" y="440055"/>
                    <a:ext cx="1831340" cy="27305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그룹 375"/>
                <p:cNvGrpSpPr/>
                <p:nvPr/>
              </p:nvGrpSpPr>
              <p:grpSpPr>
                <a:xfrm>
                  <a:off x="603250" y="2456815"/>
                  <a:ext cx="10485755" cy="774700"/>
                  <a:chOff x="603250" y="2456815"/>
                  <a:chExt cx="10485755" cy="774700"/>
                </a:xfrm>
              </p:grpSpPr>
              <p:sp>
                <p:nvSpPr>
                  <p:cNvPr id="703" name="직사각형 419"/>
                  <p:cNvSpPr/>
                  <p:nvPr/>
                </p:nvSpPr>
                <p:spPr>
                  <a:xfrm>
                    <a:off x="603250" y="2467610"/>
                    <a:ext cx="10485755" cy="763270"/>
                  </a:xfrm>
                  <a:prstGeom prst="rect">
                    <a:avLst/>
                  </a:prstGeom>
                  <a:solidFill>
                    <a:srgbClr val="E4E6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04" name="직사각형 420"/>
                  <p:cNvSpPr/>
                  <p:nvPr/>
                </p:nvSpPr>
                <p:spPr>
                  <a:xfrm>
                    <a:off x="603250" y="2456815"/>
                    <a:ext cx="10485755" cy="376555"/>
                  </a:xfrm>
                  <a:prstGeom prst="rect">
                    <a:avLst/>
                  </a:prstGeom>
                  <a:solidFill>
                    <a:srgbClr val="F2F7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  <p:sp>
              <p:nvSpPr>
                <p:cNvPr id="706" name="사각형: 둥근 모서리 376"/>
                <p:cNvSpPr/>
                <p:nvPr/>
              </p:nvSpPr>
              <p:spPr>
                <a:xfrm>
                  <a:off x="1155065" y="2870835"/>
                  <a:ext cx="1786890" cy="3003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7" name="사각형: 둥근 모서리 377"/>
                <p:cNvSpPr/>
                <p:nvPr/>
              </p:nvSpPr>
              <p:spPr>
                <a:xfrm>
                  <a:off x="3502660" y="2877185"/>
                  <a:ext cx="1786890" cy="3003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8" name="사각형: 둥근 모서리 378"/>
                <p:cNvSpPr/>
                <p:nvPr/>
              </p:nvSpPr>
              <p:spPr>
                <a:xfrm>
                  <a:off x="6014720" y="2871470"/>
                  <a:ext cx="1786890" cy="3003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9" name="사각형: 둥근 모서리 379"/>
                <p:cNvSpPr/>
                <p:nvPr/>
              </p:nvSpPr>
              <p:spPr>
                <a:xfrm>
                  <a:off x="8568690" y="2881630"/>
                  <a:ext cx="1786890" cy="3003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0" name="직사각형 380"/>
                <p:cNvSpPr/>
                <p:nvPr/>
              </p:nvSpPr>
              <p:spPr>
                <a:xfrm>
                  <a:off x="1113155" y="2506980"/>
                  <a:ext cx="1831340" cy="2730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1" name="직사각형 381"/>
                <p:cNvSpPr/>
                <p:nvPr/>
              </p:nvSpPr>
              <p:spPr>
                <a:xfrm>
                  <a:off x="3418205" y="2485390"/>
                  <a:ext cx="1831340" cy="2730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2" name="직사각형 382"/>
                <p:cNvSpPr/>
                <p:nvPr/>
              </p:nvSpPr>
              <p:spPr>
                <a:xfrm>
                  <a:off x="6016625" y="2499995"/>
                  <a:ext cx="1831340" cy="2730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3" name="직사각형 383"/>
                <p:cNvSpPr/>
                <p:nvPr/>
              </p:nvSpPr>
              <p:spPr>
                <a:xfrm>
                  <a:off x="8568690" y="2490470"/>
                  <a:ext cx="1831340" cy="2730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4" name="Freeform 42"/>
                <p:cNvSpPr/>
                <p:nvPr/>
              </p:nvSpPr>
              <p:spPr>
                <a:xfrm>
                  <a:off x="1504950" y="3629025"/>
                  <a:ext cx="814705" cy="2654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110" y="21600"/>
                      </a:moveTo>
                      <a:cubicBezTo>
                        <a:pt x="20658" y="18939"/>
                        <a:pt x="21600" y="15546"/>
                        <a:pt x="21600" y="11817"/>
                      </a:cubicBezTo>
                      <a:cubicBezTo>
                        <a:pt x="21600" y="7064"/>
                        <a:pt x="20078" y="2812"/>
                        <a:pt x="17689" y="0"/>
                      </a:cubicBezTo>
                      <a:lnTo>
                        <a:pt x="3911" y="0"/>
                      </a:lnTo>
                      <a:cubicBezTo>
                        <a:pt x="1522" y="2812"/>
                        <a:pt x="0" y="7064"/>
                        <a:pt x="0" y="11817"/>
                      </a:cubicBezTo>
                      <a:cubicBezTo>
                        <a:pt x="0" y="15546"/>
                        <a:pt x="942" y="18939"/>
                        <a:pt x="2490" y="21600"/>
                      </a:cubicBezTo>
                      <a:lnTo>
                        <a:pt x="19110" y="2160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5" name="Freeform 43"/>
                <p:cNvSpPr/>
                <p:nvPr/>
              </p:nvSpPr>
              <p:spPr>
                <a:xfrm>
                  <a:off x="1738630" y="3530600"/>
                  <a:ext cx="347345" cy="984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3256"/>
                      </a:lnTo>
                      <a:cubicBezTo>
                        <a:pt x="0" y="1471"/>
                        <a:pt x="927" y="0"/>
                        <a:pt x="2052" y="0"/>
                      </a:cubicBezTo>
                      <a:lnTo>
                        <a:pt x="19548" y="0"/>
                      </a:lnTo>
                      <a:cubicBezTo>
                        <a:pt x="20693" y="0"/>
                        <a:pt x="21600" y="1471"/>
                        <a:pt x="21600" y="3256"/>
                      </a:cubicBezTo>
                      <a:lnTo>
                        <a:pt x="21600" y="21600"/>
                      </a:lnTo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6" name="Freeform 44"/>
                <p:cNvSpPr/>
                <p:nvPr/>
              </p:nvSpPr>
              <p:spPr>
                <a:xfrm>
                  <a:off x="1504950" y="3893820"/>
                  <a:ext cx="814705" cy="7499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4870"/>
                      </a:moveTo>
                      <a:cubicBezTo>
                        <a:pt x="21600" y="4204"/>
                        <a:pt x="20490" y="3662"/>
                        <a:pt x="19127" y="3662"/>
                      </a:cubicBezTo>
                      <a:lnTo>
                        <a:pt x="19127" y="0"/>
                      </a:lnTo>
                      <a:lnTo>
                        <a:pt x="2473" y="0"/>
                      </a:lnTo>
                      <a:lnTo>
                        <a:pt x="2473" y="3662"/>
                      </a:lnTo>
                      <a:cubicBezTo>
                        <a:pt x="1102" y="3662"/>
                        <a:pt x="0" y="4204"/>
                        <a:pt x="0" y="4870"/>
                      </a:cubicBezTo>
                      <a:lnTo>
                        <a:pt x="0" y="20281"/>
                      </a:lnTo>
                      <a:cubicBezTo>
                        <a:pt x="0" y="21008"/>
                        <a:pt x="1211" y="21600"/>
                        <a:pt x="2700" y="21600"/>
                      </a:cubicBezTo>
                      <a:cubicBezTo>
                        <a:pt x="4189" y="21600"/>
                        <a:pt x="5400" y="21008"/>
                        <a:pt x="5400" y="20281"/>
                      </a:cubicBezTo>
                      <a:cubicBezTo>
                        <a:pt x="5400" y="21008"/>
                        <a:pt x="6611" y="21600"/>
                        <a:pt x="8100" y="21600"/>
                      </a:cubicBezTo>
                      <a:cubicBezTo>
                        <a:pt x="9589" y="21600"/>
                        <a:pt x="10800" y="21008"/>
                        <a:pt x="10800" y="20281"/>
                      </a:cubicBezTo>
                      <a:cubicBezTo>
                        <a:pt x="10800" y="21008"/>
                        <a:pt x="12011" y="21600"/>
                        <a:pt x="13500" y="21600"/>
                      </a:cubicBezTo>
                      <a:cubicBezTo>
                        <a:pt x="14989" y="21600"/>
                        <a:pt x="16200" y="21008"/>
                        <a:pt x="16200" y="20281"/>
                      </a:cubicBezTo>
                      <a:cubicBezTo>
                        <a:pt x="16200" y="21008"/>
                        <a:pt x="17411" y="21600"/>
                        <a:pt x="18900" y="21600"/>
                      </a:cubicBezTo>
                      <a:cubicBezTo>
                        <a:pt x="20389" y="21600"/>
                        <a:pt x="21600" y="21008"/>
                        <a:pt x="21600" y="20281"/>
                      </a:cubicBezTo>
                      <a:lnTo>
                        <a:pt x="21600" y="487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7" name="Rectangle 46"/>
                <p:cNvSpPr/>
                <p:nvPr/>
              </p:nvSpPr>
              <p:spPr>
                <a:xfrm>
                  <a:off x="1504950" y="4158615"/>
                  <a:ext cx="814705" cy="323850"/>
                </a:xfrm>
                <a:prstGeom prst="rect">
                  <a:avLst/>
                </a:prstGeom>
                <a:solidFill>
                  <a:srgbClr val="E3C7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8" name="Freeform 42"/>
                <p:cNvSpPr/>
                <p:nvPr/>
              </p:nvSpPr>
              <p:spPr>
                <a:xfrm>
                  <a:off x="3968750" y="3603625"/>
                  <a:ext cx="814705" cy="2654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110" y="21600"/>
                      </a:moveTo>
                      <a:cubicBezTo>
                        <a:pt x="20658" y="18939"/>
                        <a:pt x="21600" y="15546"/>
                        <a:pt x="21600" y="11817"/>
                      </a:cubicBezTo>
                      <a:cubicBezTo>
                        <a:pt x="21600" y="7064"/>
                        <a:pt x="20078" y="2812"/>
                        <a:pt x="17689" y="0"/>
                      </a:cubicBezTo>
                      <a:lnTo>
                        <a:pt x="3911" y="0"/>
                      </a:lnTo>
                      <a:cubicBezTo>
                        <a:pt x="1522" y="2812"/>
                        <a:pt x="0" y="7064"/>
                        <a:pt x="0" y="11817"/>
                      </a:cubicBezTo>
                      <a:cubicBezTo>
                        <a:pt x="0" y="15546"/>
                        <a:pt x="942" y="18939"/>
                        <a:pt x="2490" y="21600"/>
                      </a:cubicBezTo>
                      <a:lnTo>
                        <a:pt x="19110" y="2160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19" name="Freeform 43"/>
                <p:cNvSpPr/>
                <p:nvPr/>
              </p:nvSpPr>
              <p:spPr>
                <a:xfrm>
                  <a:off x="4202430" y="3505200"/>
                  <a:ext cx="347345" cy="984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3256"/>
                      </a:lnTo>
                      <a:cubicBezTo>
                        <a:pt x="0" y="1471"/>
                        <a:pt x="927" y="0"/>
                        <a:pt x="2052" y="0"/>
                      </a:cubicBezTo>
                      <a:lnTo>
                        <a:pt x="19548" y="0"/>
                      </a:lnTo>
                      <a:cubicBezTo>
                        <a:pt x="20693" y="0"/>
                        <a:pt x="21600" y="1471"/>
                        <a:pt x="21600" y="3256"/>
                      </a:cubicBezTo>
                      <a:lnTo>
                        <a:pt x="21600" y="21600"/>
                      </a:lnTo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0" name="Freeform 44"/>
                <p:cNvSpPr/>
                <p:nvPr/>
              </p:nvSpPr>
              <p:spPr>
                <a:xfrm>
                  <a:off x="3968750" y="3868420"/>
                  <a:ext cx="814705" cy="7499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4870"/>
                      </a:moveTo>
                      <a:cubicBezTo>
                        <a:pt x="21600" y="4204"/>
                        <a:pt x="20490" y="3662"/>
                        <a:pt x="19127" y="3662"/>
                      </a:cubicBezTo>
                      <a:lnTo>
                        <a:pt x="19127" y="0"/>
                      </a:lnTo>
                      <a:lnTo>
                        <a:pt x="2473" y="0"/>
                      </a:lnTo>
                      <a:lnTo>
                        <a:pt x="2473" y="3662"/>
                      </a:lnTo>
                      <a:cubicBezTo>
                        <a:pt x="1102" y="3662"/>
                        <a:pt x="0" y="4204"/>
                        <a:pt x="0" y="4870"/>
                      </a:cubicBezTo>
                      <a:lnTo>
                        <a:pt x="0" y="20281"/>
                      </a:lnTo>
                      <a:cubicBezTo>
                        <a:pt x="0" y="21008"/>
                        <a:pt x="1211" y="21600"/>
                        <a:pt x="2700" y="21600"/>
                      </a:cubicBezTo>
                      <a:cubicBezTo>
                        <a:pt x="4189" y="21600"/>
                        <a:pt x="5400" y="21008"/>
                        <a:pt x="5400" y="20281"/>
                      </a:cubicBezTo>
                      <a:cubicBezTo>
                        <a:pt x="5400" y="21008"/>
                        <a:pt x="6611" y="21600"/>
                        <a:pt x="8100" y="21600"/>
                      </a:cubicBezTo>
                      <a:cubicBezTo>
                        <a:pt x="9589" y="21600"/>
                        <a:pt x="10800" y="21008"/>
                        <a:pt x="10800" y="20281"/>
                      </a:cubicBezTo>
                      <a:cubicBezTo>
                        <a:pt x="10800" y="21008"/>
                        <a:pt x="12011" y="21600"/>
                        <a:pt x="13500" y="21600"/>
                      </a:cubicBezTo>
                      <a:cubicBezTo>
                        <a:pt x="14989" y="21600"/>
                        <a:pt x="16200" y="21008"/>
                        <a:pt x="16200" y="20281"/>
                      </a:cubicBezTo>
                      <a:cubicBezTo>
                        <a:pt x="16200" y="21008"/>
                        <a:pt x="17411" y="21600"/>
                        <a:pt x="18900" y="21600"/>
                      </a:cubicBezTo>
                      <a:cubicBezTo>
                        <a:pt x="20389" y="21600"/>
                        <a:pt x="21600" y="21008"/>
                        <a:pt x="21600" y="20281"/>
                      </a:cubicBezTo>
                      <a:lnTo>
                        <a:pt x="21600" y="487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1" name="Rectangle 46"/>
                <p:cNvSpPr/>
                <p:nvPr/>
              </p:nvSpPr>
              <p:spPr>
                <a:xfrm>
                  <a:off x="3968750" y="4133215"/>
                  <a:ext cx="814705" cy="323850"/>
                </a:xfrm>
                <a:prstGeom prst="rect">
                  <a:avLst/>
                </a:prstGeom>
                <a:solidFill>
                  <a:srgbClr val="E3C7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2" name="Freeform 42"/>
                <p:cNvSpPr/>
                <p:nvPr/>
              </p:nvSpPr>
              <p:spPr>
                <a:xfrm>
                  <a:off x="6619240" y="3584575"/>
                  <a:ext cx="814705" cy="2654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110" y="21600"/>
                      </a:moveTo>
                      <a:cubicBezTo>
                        <a:pt x="20658" y="18939"/>
                        <a:pt x="21600" y="15546"/>
                        <a:pt x="21600" y="11817"/>
                      </a:cubicBezTo>
                      <a:cubicBezTo>
                        <a:pt x="21600" y="7064"/>
                        <a:pt x="20078" y="2812"/>
                        <a:pt x="17689" y="0"/>
                      </a:cubicBezTo>
                      <a:lnTo>
                        <a:pt x="3911" y="0"/>
                      </a:lnTo>
                      <a:cubicBezTo>
                        <a:pt x="1522" y="2812"/>
                        <a:pt x="0" y="7064"/>
                        <a:pt x="0" y="11817"/>
                      </a:cubicBezTo>
                      <a:cubicBezTo>
                        <a:pt x="0" y="15546"/>
                        <a:pt x="942" y="18939"/>
                        <a:pt x="2490" y="21600"/>
                      </a:cubicBezTo>
                      <a:lnTo>
                        <a:pt x="19110" y="2160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3" name="Freeform 43"/>
                <p:cNvSpPr/>
                <p:nvPr/>
              </p:nvSpPr>
              <p:spPr>
                <a:xfrm>
                  <a:off x="6852920" y="3486150"/>
                  <a:ext cx="347345" cy="984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3256"/>
                      </a:lnTo>
                      <a:cubicBezTo>
                        <a:pt x="0" y="1471"/>
                        <a:pt x="927" y="0"/>
                        <a:pt x="2052" y="0"/>
                      </a:cubicBezTo>
                      <a:lnTo>
                        <a:pt x="19548" y="0"/>
                      </a:lnTo>
                      <a:cubicBezTo>
                        <a:pt x="20693" y="0"/>
                        <a:pt x="21600" y="1471"/>
                        <a:pt x="21600" y="3256"/>
                      </a:cubicBezTo>
                      <a:lnTo>
                        <a:pt x="21600" y="21600"/>
                      </a:lnTo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4" name="Freeform 44"/>
                <p:cNvSpPr/>
                <p:nvPr/>
              </p:nvSpPr>
              <p:spPr>
                <a:xfrm>
                  <a:off x="6619240" y="3850005"/>
                  <a:ext cx="814705" cy="7499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4870"/>
                      </a:moveTo>
                      <a:cubicBezTo>
                        <a:pt x="21600" y="4204"/>
                        <a:pt x="20490" y="3662"/>
                        <a:pt x="19127" y="3662"/>
                      </a:cubicBezTo>
                      <a:lnTo>
                        <a:pt x="19127" y="0"/>
                      </a:lnTo>
                      <a:lnTo>
                        <a:pt x="2473" y="0"/>
                      </a:lnTo>
                      <a:lnTo>
                        <a:pt x="2473" y="3662"/>
                      </a:lnTo>
                      <a:cubicBezTo>
                        <a:pt x="1102" y="3662"/>
                        <a:pt x="0" y="4204"/>
                        <a:pt x="0" y="4870"/>
                      </a:cubicBezTo>
                      <a:lnTo>
                        <a:pt x="0" y="20281"/>
                      </a:lnTo>
                      <a:cubicBezTo>
                        <a:pt x="0" y="21008"/>
                        <a:pt x="1211" y="21600"/>
                        <a:pt x="2700" y="21600"/>
                      </a:cubicBezTo>
                      <a:cubicBezTo>
                        <a:pt x="4189" y="21600"/>
                        <a:pt x="5400" y="21008"/>
                        <a:pt x="5400" y="20281"/>
                      </a:cubicBezTo>
                      <a:cubicBezTo>
                        <a:pt x="5400" y="21008"/>
                        <a:pt x="6611" y="21600"/>
                        <a:pt x="8100" y="21600"/>
                      </a:cubicBezTo>
                      <a:cubicBezTo>
                        <a:pt x="9589" y="21600"/>
                        <a:pt x="10800" y="21008"/>
                        <a:pt x="10800" y="20281"/>
                      </a:cubicBezTo>
                      <a:cubicBezTo>
                        <a:pt x="10800" y="21008"/>
                        <a:pt x="12011" y="21600"/>
                        <a:pt x="13500" y="21600"/>
                      </a:cubicBezTo>
                      <a:cubicBezTo>
                        <a:pt x="14989" y="21600"/>
                        <a:pt x="16200" y="21008"/>
                        <a:pt x="16200" y="20281"/>
                      </a:cubicBezTo>
                      <a:cubicBezTo>
                        <a:pt x="16200" y="21008"/>
                        <a:pt x="17411" y="21600"/>
                        <a:pt x="18900" y="21600"/>
                      </a:cubicBezTo>
                      <a:cubicBezTo>
                        <a:pt x="20389" y="21600"/>
                        <a:pt x="21600" y="21008"/>
                        <a:pt x="21600" y="20281"/>
                      </a:cubicBezTo>
                      <a:lnTo>
                        <a:pt x="21600" y="487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5" name="Rectangle 46"/>
                <p:cNvSpPr/>
                <p:nvPr/>
              </p:nvSpPr>
              <p:spPr>
                <a:xfrm>
                  <a:off x="6619240" y="4114800"/>
                  <a:ext cx="814705" cy="323850"/>
                </a:xfrm>
                <a:prstGeom prst="rect">
                  <a:avLst/>
                </a:prstGeom>
                <a:solidFill>
                  <a:srgbClr val="E3C7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6" name="Freeform 42"/>
                <p:cNvSpPr/>
                <p:nvPr/>
              </p:nvSpPr>
              <p:spPr>
                <a:xfrm>
                  <a:off x="9135110" y="3611245"/>
                  <a:ext cx="814705" cy="2654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110" y="21600"/>
                      </a:moveTo>
                      <a:cubicBezTo>
                        <a:pt x="20658" y="18939"/>
                        <a:pt x="21600" y="15546"/>
                        <a:pt x="21600" y="11817"/>
                      </a:cubicBezTo>
                      <a:cubicBezTo>
                        <a:pt x="21600" y="7064"/>
                        <a:pt x="20078" y="2812"/>
                        <a:pt x="17689" y="0"/>
                      </a:cubicBezTo>
                      <a:lnTo>
                        <a:pt x="3911" y="0"/>
                      </a:lnTo>
                      <a:cubicBezTo>
                        <a:pt x="1522" y="2812"/>
                        <a:pt x="0" y="7064"/>
                        <a:pt x="0" y="11817"/>
                      </a:cubicBezTo>
                      <a:cubicBezTo>
                        <a:pt x="0" y="15546"/>
                        <a:pt x="942" y="18939"/>
                        <a:pt x="2490" y="21600"/>
                      </a:cubicBezTo>
                      <a:lnTo>
                        <a:pt x="19110" y="2160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7" name="Freeform 43"/>
                <p:cNvSpPr/>
                <p:nvPr/>
              </p:nvSpPr>
              <p:spPr>
                <a:xfrm>
                  <a:off x="9368790" y="3512820"/>
                  <a:ext cx="347345" cy="984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3256"/>
                      </a:lnTo>
                      <a:cubicBezTo>
                        <a:pt x="0" y="1471"/>
                        <a:pt x="927" y="0"/>
                        <a:pt x="2052" y="0"/>
                      </a:cubicBezTo>
                      <a:lnTo>
                        <a:pt x="19548" y="0"/>
                      </a:lnTo>
                      <a:cubicBezTo>
                        <a:pt x="20693" y="0"/>
                        <a:pt x="21600" y="1471"/>
                        <a:pt x="21600" y="3256"/>
                      </a:cubicBezTo>
                      <a:lnTo>
                        <a:pt x="21600" y="21600"/>
                      </a:lnTo>
                    </a:path>
                  </a:pathLst>
                </a:custGeom>
                <a:solidFill>
                  <a:srgbClr val="DFCED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8" name="Freeform 44"/>
                <p:cNvSpPr/>
                <p:nvPr/>
              </p:nvSpPr>
              <p:spPr>
                <a:xfrm>
                  <a:off x="9135110" y="3876040"/>
                  <a:ext cx="814705" cy="7499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4870"/>
                      </a:moveTo>
                      <a:cubicBezTo>
                        <a:pt x="21600" y="4204"/>
                        <a:pt x="20490" y="3662"/>
                        <a:pt x="19127" y="3662"/>
                      </a:cubicBezTo>
                      <a:lnTo>
                        <a:pt x="19127" y="0"/>
                      </a:lnTo>
                      <a:lnTo>
                        <a:pt x="2473" y="0"/>
                      </a:lnTo>
                      <a:lnTo>
                        <a:pt x="2473" y="3662"/>
                      </a:lnTo>
                      <a:cubicBezTo>
                        <a:pt x="1102" y="3662"/>
                        <a:pt x="0" y="4204"/>
                        <a:pt x="0" y="4870"/>
                      </a:cubicBezTo>
                      <a:lnTo>
                        <a:pt x="0" y="20281"/>
                      </a:lnTo>
                      <a:cubicBezTo>
                        <a:pt x="0" y="21008"/>
                        <a:pt x="1211" y="21600"/>
                        <a:pt x="2700" y="21600"/>
                      </a:cubicBezTo>
                      <a:cubicBezTo>
                        <a:pt x="4189" y="21600"/>
                        <a:pt x="5400" y="21008"/>
                        <a:pt x="5400" y="20281"/>
                      </a:cubicBezTo>
                      <a:cubicBezTo>
                        <a:pt x="5400" y="21008"/>
                        <a:pt x="6611" y="21600"/>
                        <a:pt x="8100" y="21600"/>
                      </a:cubicBezTo>
                      <a:cubicBezTo>
                        <a:pt x="9589" y="21600"/>
                        <a:pt x="10800" y="21008"/>
                        <a:pt x="10800" y="20281"/>
                      </a:cubicBezTo>
                      <a:cubicBezTo>
                        <a:pt x="10800" y="21008"/>
                        <a:pt x="12011" y="21600"/>
                        <a:pt x="13500" y="21600"/>
                      </a:cubicBezTo>
                      <a:cubicBezTo>
                        <a:pt x="14989" y="21600"/>
                        <a:pt x="16200" y="21008"/>
                        <a:pt x="16200" y="20281"/>
                      </a:cubicBezTo>
                      <a:cubicBezTo>
                        <a:pt x="16200" y="21008"/>
                        <a:pt x="17411" y="21600"/>
                        <a:pt x="18900" y="21600"/>
                      </a:cubicBezTo>
                      <a:cubicBezTo>
                        <a:pt x="20389" y="21600"/>
                        <a:pt x="21600" y="21008"/>
                        <a:pt x="21600" y="20281"/>
                      </a:cubicBezTo>
                      <a:lnTo>
                        <a:pt x="21600" y="487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29" name="Rectangle 46"/>
                <p:cNvSpPr/>
                <p:nvPr/>
              </p:nvSpPr>
              <p:spPr>
                <a:xfrm>
                  <a:off x="9135110" y="4140835"/>
                  <a:ext cx="814705" cy="323850"/>
                </a:xfrm>
                <a:prstGeom prst="rect">
                  <a:avLst/>
                </a:prstGeom>
                <a:solidFill>
                  <a:srgbClr val="E3C7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730" name="타원 404"/>
                <p:cNvSpPr/>
                <p:nvPr/>
              </p:nvSpPr>
              <p:spPr>
                <a:xfrm>
                  <a:off x="1551940" y="4223385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1" name="타원 405"/>
                <p:cNvSpPr/>
                <p:nvPr/>
              </p:nvSpPr>
              <p:spPr>
                <a:xfrm>
                  <a:off x="3993515" y="4203065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2" name="타원 406"/>
                <p:cNvSpPr/>
                <p:nvPr/>
              </p:nvSpPr>
              <p:spPr>
                <a:xfrm>
                  <a:off x="6594475" y="4202430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3" name="타원 407"/>
                <p:cNvSpPr/>
                <p:nvPr/>
              </p:nvSpPr>
              <p:spPr>
                <a:xfrm>
                  <a:off x="9146540" y="4215130"/>
                  <a:ext cx="874395" cy="511175"/>
                </a:xfrm>
                <a:prstGeom prst="ellipse">
                  <a:avLst/>
                </a:prstGeom>
                <a:noFill/>
                <a:ln w="19050" cap="flat">
                  <a:solidFill>
                    <a:srgbClr val="A6A6A6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736" name="그룹 408"/>
                <p:cNvGrpSpPr/>
                <p:nvPr/>
              </p:nvGrpSpPr>
              <p:grpSpPr>
                <a:xfrm>
                  <a:off x="603250" y="4611370"/>
                  <a:ext cx="10485755" cy="774700"/>
                  <a:chOff x="603250" y="4611370"/>
                  <a:chExt cx="10485755" cy="774700"/>
                </a:xfrm>
              </p:grpSpPr>
              <p:sp>
                <p:nvSpPr>
                  <p:cNvPr id="734" name="직사각형 417"/>
                  <p:cNvSpPr/>
                  <p:nvPr/>
                </p:nvSpPr>
                <p:spPr>
                  <a:xfrm>
                    <a:off x="603250" y="4622800"/>
                    <a:ext cx="10485755" cy="763270"/>
                  </a:xfrm>
                  <a:prstGeom prst="rect">
                    <a:avLst/>
                  </a:prstGeom>
                  <a:solidFill>
                    <a:srgbClr val="E4E6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35" name="직사각형 418"/>
                  <p:cNvSpPr/>
                  <p:nvPr/>
                </p:nvSpPr>
                <p:spPr>
                  <a:xfrm>
                    <a:off x="603250" y="4611370"/>
                    <a:ext cx="10485755" cy="376555"/>
                  </a:xfrm>
                  <a:prstGeom prst="rect">
                    <a:avLst/>
                  </a:prstGeom>
                  <a:solidFill>
                    <a:srgbClr val="F2F7F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</p:grpSp>
            <p:sp>
              <p:nvSpPr>
                <p:cNvPr id="737" name="사각형: 둥근 모서리 409"/>
                <p:cNvSpPr/>
                <p:nvPr/>
              </p:nvSpPr>
              <p:spPr>
                <a:xfrm>
                  <a:off x="1199515" y="5022850"/>
                  <a:ext cx="1786890" cy="3003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8" name="사각형: 둥근 모서리 410"/>
                <p:cNvSpPr/>
                <p:nvPr/>
              </p:nvSpPr>
              <p:spPr>
                <a:xfrm>
                  <a:off x="3547110" y="5028565"/>
                  <a:ext cx="1786890" cy="3003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9" name="사각형: 둥근 모서리 411"/>
                <p:cNvSpPr/>
                <p:nvPr/>
              </p:nvSpPr>
              <p:spPr>
                <a:xfrm>
                  <a:off x="6058535" y="5023485"/>
                  <a:ext cx="1786890" cy="3003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0" name="사각형: 둥근 모서리 412"/>
                <p:cNvSpPr/>
                <p:nvPr/>
              </p:nvSpPr>
              <p:spPr>
                <a:xfrm>
                  <a:off x="8612505" y="5033645"/>
                  <a:ext cx="1786890" cy="30035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1" name="직사각형 413"/>
                <p:cNvSpPr/>
                <p:nvPr/>
              </p:nvSpPr>
              <p:spPr>
                <a:xfrm>
                  <a:off x="1113155" y="4690745"/>
                  <a:ext cx="1831340" cy="2730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2" name="직사각형 414"/>
                <p:cNvSpPr/>
                <p:nvPr/>
              </p:nvSpPr>
              <p:spPr>
                <a:xfrm>
                  <a:off x="3418205" y="4668520"/>
                  <a:ext cx="1831340" cy="2730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3" name="직사각형 415"/>
                <p:cNvSpPr/>
                <p:nvPr/>
              </p:nvSpPr>
              <p:spPr>
                <a:xfrm>
                  <a:off x="6016625" y="4683125"/>
                  <a:ext cx="1831340" cy="2730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4" name="직사각형 416"/>
                <p:cNvSpPr/>
                <p:nvPr/>
              </p:nvSpPr>
              <p:spPr>
                <a:xfrm>
                  <a:off x="8568690" y="4674235"/>
                  <a:ext cx="1831340" cy="2730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747" name="직선 연결선 455"/>
            <p:cNvSpPr/>
            <p:nvPr/>
          </p:nvSpPr>
          <p:spPr>
            <a:xfrm>
              <a:off x="9607550" y="5229225"/>
              <a:ext cx="13335" cy="395605"/>
            </a:xfrm>
            <a:prstGeom prst="line">
              <a:avLst/>
            </a:prstGeom>
            <a:noFill/>
            <a:ln w="19050" cap="flat">
              <a:solidFill>
                <a:srgbClr val="76717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54" name="그룹 452"/>
          <p:cNvGrpSpPr/>
          <p:nvPr/>
        </p:nvGrpSpPr>
        <p:grpSpPr>
          <a:xfrm>
            <a:off x="7018655" y="6772910"/>
            <a:ext cx="2088515" cy="3150235"/>
            <a:chOff x="7018655" y="6772910"/>
            <a:chExt cx="2088515" cy="3150235"/>
          </a:xfrm>
        </p:grpSpPr>
        <p:sp>
          <p:nvSpPr>
            <p:cNvPr id="749" name="Freeform 7"/>
            <p:cNvSpPr/>
            <p:nvPr/>
          </p:nvSpPr>
          <p:spPr>
            <a:xfrm rot="18039166">
              <a:off x="7042150" y="8517890"/>
              <a:ext cx="1585595" cy="957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1600"/>
                  </a:moveTo>
                  <a:lnTo>
                    <a:pt x="1798" y="21600"/>
                  </a:lnTo>
                  <a:cubicBezTo>
                    <a:pt x="807" y="21600"/>
                    <a:pt x="0" y="21179"/>
                    <a:pt x="0" y="20655"/>
                  </a:cubicBezTo>
                  <a:lnTo>
                    <a:pt x="0" y="938"/>
                  </a:lnTo>
                  <a:cubicBezTo>
                    <a:pt x="0" y="421"/>
                    <a:pt x="807" y="0"/>
                    <a:pt x="1798" y="0"/>
                  </a:cubicBezTo>
                  <a:lnTo>
                    <a:pt x="19790" y="0"/>
                  </a:lnTo>
                  <a:cubicBezTo>
                    <a:pt x="20793" y="0"/>
                    <a:pt x="21600" y="421"/>
                    <a:pt x="21600" y="938"/>
                  </a:cubicBezTo>
                  <a:lnTo>
                    <a:pt x="21600" y="20655"/>
                  </a:lnTo>
                  <a:cubicBezTo>
                    <a:pt x="21600" y="21179"/>
                    <a:pt x="20793" y="21600"/>
                    <a:pt x="19790" y="21600"/>
                  </a:cubicBez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0" name="Freeform 6"/>
            <p:cNvSpPr/>
            <p:nvPr/>
          </p:nvSpPr>
          <p:spPr>
            <a:xfrm>
              <a:off x="8307705" y="7273290"/>
              <a:ext cx="391160" cy="491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438" extrusionOk="0">
                  <a:moveTo>
                    <a:pt x="20014" y="21112"/>
                  </a:moveTo>
                  <a:lnTo>
                    <a:pt x="21501" y="7438"/>
                  </a:lnTo>
                  <a:cubicBezTo>
                    <a:pt x="21600" y="6622"/>
                    <a:pt x="21388" y="5806"/>
                    <a:pt x="20934" y="5095"/>
                  </a:cubicBezTo>
                  <a:lnTo>
                    <a:pt x="19093" y="2239"/>
                  </a:lnTo>
                  <a:cubicBezTo>
                    <a:pt x="18116" y="712"/>
                    <a:pt x="16104" y="-162"/>
                    <a:pt x="14022" y="25"/>
                  </a:cubicBezTo>
                  <a:lnTo>
                    <a:pt x="4433" y="864"/>
                  </a:lnTo>
                  <a:lnTo>
                    <a:pt x="0" y="3393"/>
                  </a:lnTo>
                  <a:lnTo>
                    <a:pt x="4504" y="11681"/>
                  </a:lnTo>
                  <a:cubicBezTo>
                    <a:pt x="7181" y="12276"/>
                    <a:pt x="8810" y="14502"/>
                    <a:pt x="8173" y="16729"/>
                  </a:cubicBezTo>
                  <a:lnTo>
                    <a:pt x="6813" y="21438"/>
                  </a:lnTo>
                  <a:lnTo>
                    <a:pt x="20014" y="21112"/>
                  </a:lnTo>
                  <a:close/>
                </a:path>
              </a:pathLst>
            </a:custGeom>
            <a:solidFill>
              <a:srgbClr val="FFE4C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1" name="Freeform 7"/>
            <p:cNvSpPr/>
            <p:nvPr/>
          </p:nvSpPr>
          <p:spPr>
            <a:xfrm>
              <a:off x="7813040" y="6772910"/>
              <a:ext cx="1294130" cy="1848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587" extrusionOk="0">
                  <a:moveTo>
                    <a:pt x="20153" y="2123"/>
                  </a:moveTo>
                  <a:lnTo>
                    <a:pt x="18009" y="2370"/>
                  </a:lnTo>
                  <a:cubicBezTo>
                    <a:pt x="17817" y="2392"/>
                    <a:pt x="17630" y="2432"/>
                    <a:pt x="17451" y="2488"/>
                  </a:cubicBezTo>
                  <a:lnTo>
                    <a:pt x="11566" y="4422"/>
                  </a:lnTo>
                  <a:cubicBezTo>
                    <a:pt x="10898" y="4640"/>
                    <a:pt x="10426" y="5089"/>
                    <a:pt x="10302" y="5619"/>
                  </a:cubicBezTo>
                  <a:lnTo>
                    <a:pt x="9685" y="8311"/>
                  </a:lnTo>
                  <a:cubicBezTo>
                    <a:pt x="9587" y="8732"/>
                    <a:pt x="9723" y="9162"/>
                    <a:pt x="10060" y="9508"/>
                  </a:cubicBezTo>
                  <a:lnTo>
                    <a:pt x="10762" y="10232"/>
                  </a:lnTo>
                  <a:cubicBezTo>
                    <a:pt x="11362" y="10852"/>
                    <a:pt x="12481" y="11077"/>
                    <a:pt x="13430" y="10768"/>
                  </a:cubicBezTo>
                  <a:lnTo>
                    <a:pt x="19077" y="8935"/>
                  </a:lnTo>
                  <a:cubicBezTo>
                    <a:pt x="19770" y="8710"/>
                    <a:pt x="20579" y="8857"/>
                    <a:pt x="21051" y="9290"/>
                  </a:cubicBezTo>
                  <a:cubicBezTo>
                    <a:pt x="21600" y="9798"/>
                    <a:pt x="21511" y="10531"/>
                    <a:pt x="20851" y="10959"/>
                  </a:cubicBezTo>
                  <a:lnTo>
                    <a:pt x="15319" y="14548"/>
                  </a:lnTo>
                  <a:cubicBezTo>
                    <a:pt x="15077" y="14704"/>
                    <a:pt x="14885" y="14894"/>
                    <a:pt x="14757" y="15113"/>
                  </a:cubicBezTo>
                  <a:cubicBezTo>
                    <a:pt x="14038" y="16329"/>
                    <a:pt x="11260" y="20626"/>
                    <a:pt x="7349" y="21587"/>
                  </a:cubicBezTo>
                  <a:lnTo>
                    <a:pt x="0" y="19204"/>
                  </a:lnTo>
                  <a:lnTo>
                    <a:pt x="3272" y="7425"/>
                  </a:lnTo>
                  <a:cubicBezTo>
                    <a:pt x="3319" y="7244"/>
                    <a:pt x="3413" y="7070"/>
                    <a:pt x="3545" y="6910"/>
                  </a:cubicBezTo>
                  <a:lnTo>
                    <a:pt x="7009" y="2731"/>
                  </a:lnTo>
                  <a:cubicBezTo>
                    <a:pt x="7277" y="2410"/>
                    <a:pt x="7685" y="2167"/>
                    <a:pt x="8170" y="2045"/>
                  </a:cubicBezTo>
                  <a:lnTo>
                    <a:pt x="15979" y="87"/>
                  </a:lnTo>
                  <a:cubicBezTo>
                    <a:pt x="16264" y="15"/>
                    <a:pt x="16566" y="-13"/>
                    <a:pt x="16864" y="6"/>
                  </a:cubicBezTo>
                  <a:lnTo>
                    <a:pt x="20055" y="193"/>
                  </a:lnTo>
                  <a:cubicBezTo>
                    <a:pt x="20753" y="233"/>
                    <a:pt x="21289" y="667"/>
                    <a:pt x="21277" y="1178"/>
                  </a:cubicBezTo>
                  <a:cubicBezTo>
                    <a:pt x="21264" y="1652"/>
                    <a:pt x="20791" y="2052"/>
                    <a:pt x="20153" y="2123"/>
                  </a:cubicBezTo>
                </a:path>
              </a:pathLst>
            </a:custGeom>
            <a:solidFill>
              <a:srgbClr val="FFE8D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2" name="Freeform 8"/>
            <p:cNvSpPr/>
            <p:nvPr/>
          </p:nvSpPr>
          <p:spPr>
            <a:xfrm>
              <a:off x="7564755" y="8033385"/>
              <a:ext cx="1113155" cy="927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14" y="0"/>
                  </a:moveTo>
                  <a:lnTo>
                    <a:pt x="21600" y="12470"/>
                  </a:lnTo>
                  <a:lnTo>
                    <a:pt x="17396" y="21600"/>
                  </a:lnTo>
                  <a:lnTo>
                    <a:pt x="0" y="9130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rgbClr val="9149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3" name="Freeform 9"/>
            <p:cNvSpPr/>
            <p:nvPr/>
          </p:nvSpPr>
          <p:spPr>
            <a:xfrm>
              <a:off x="8326755" y="8584565"/>
              <a:ext cx="159385" cy="165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9" h="18912" extrusionOk="0">
                  <a:moveTo>
                    <a:pt x="1256" y="4753"/>
                  </a:moveTo>
                  <a:cubicBezTo>
                    <a:pt x="3853" y="207"/>
                    <a:pt x="9658" y="-1349"/>
                    <a:pt x="14179" y="1275"/>
                  </a:cubicBezTo>
                  <a:cubicBezTo>
                    <a:pt x="18701" y="3868"/>
                    <a:pt x="20259" y="9634"/>
                    <a:pt x="17662" y="14180"/>
                  </a:cubicBezTo>
                  <a:cubicBezTo>
                    <a:pt x="15065" y="18695"/>
                    <a:pt x="9260" y="20251"/>
                    <a:pt x="4739" y="17658"/>
                  </a:cubicBezTo>
                  <a:cubicBezTo>
                    <a:pt x="217" y="15034"/>
                    <a:pt x="-1341" y="9268"/>
                    <a:pt x="1256" y="475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57" name="그룹 453"/>
          <p:cNvGrpSpPr/>
          <p:nvPr/>
        </p:nvGrpSpPr>
        <p:grpSpPr>
          <a:xfrm>
            <a:off x="8829675" y="6964680"/>
            <a:ext cx="588010" cy="596900"/>
            <a:chOff x="8829675" y="6964680"/>
            <a:chExt cx="588010" cy="596900"/>
          </a:xfrm>
        </p:grpSpPr>
        <p:sp>
          <p:nvSpPr>
            <p:cNvPr id="755" name="Oval 10"/>
            <p:cNvSpPr/>
            <p:nvPr/>
          </p:nvSpPr>
          <p:spPr>
            <a:xfrm>
              <a:off x="8829675" y="6964680"/>
              <a:ext cx="581660" cy="596900"/>
            </a:xfrm>
            <a:prstGeom prst="ellipse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6" name="Oval 11"/>
            <p:cNvSpPr/>
            <p:nvPr/>
          </p:nvSpPr>
          <p:spPr>
            <a:xfrm>
              <a:off x="8884920" y="6970395"/>
              <a:ext cx="532765" cy="565785"/>
            </a:xfrm>
            <a:prstGeom prst="ellipse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64" name="그룹 458"/>
          <p:cNvGrpSpPr/>
          <p:nvPr/>
        </p:nvGrpSpPr>
        <p:grpSpPr>
          <a:xfrm>
            <a:off x="4792980" y="6080125"/>
            <a:ext cx="1092835" cy="1149985"/>
            <a:chOff x="4792980" y="6080125"/>
            <a:chExt cx="1092835" cy="1149985"/>
          </a:xfrm>
        </p:grpSpPr>
        <p:sp>
          <p:nvSpPr>
            <p:cNvPr id="758" name="Freeform 22"/>
            <p:cNvSpPr/>
            <p:nvPr/>
          </p:nvSpPr>
          <p:spPr>
            <a:xfrm rot="664116">
              <a:off x="4879975" y="6159500"/>
              <a:ext cx="919480" cy="991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9" name="Freeform 23"/>
            <p:cNvSpPr/>
            <p:nvPr/>
          </p:nvSpPr>
          <p:spPr>
            <a:xfrm rot="664116">
              <a:off x="4886960" y="6084570"/>
              <a:ext cx="138430" cy="991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0" name="Freeform 24"/>
            <p:cNvSpPr/>
            <p:nvPr/>
          </p:nvSpPr>
          <p:spPr>
            <a:xfrm rot="664116">
              <a:off x="4959350" y="6167120"/>
              <a:ext cx="919480" cy="164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1" name="Freeform 25"/>
            <p:cNvSpPr/>
            <p:nvPr/>
          </p:nvSpPr>
          <p:spPr>
            <a:xfrm rot="664116">
              <a:off x="4966970" y="6087745"/>
              <a:ext cx="91440" cy="164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2" name="Freeform 26"/>
            <p:cNvSpPr/>
            <p:nvPr/>
          </p:nvSpPr>
          <p:spPr>
            <a:xfrm rot="664116">
              <a:off x="4800600" y="6977380"/>
              <a:ext cx="919480" cy="16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3" name="Freeform 27"/>
            <p:cNvSpPr/>
            <p:nvPr/>
          </p:nvSpPr>
          <p:spPr>
            <a:xfrm rot="664116">
              <a:off x="4808220" y="6898005"/>
              <a:ext cx="91440" cy="166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81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" pathEditMode="relative" rAng="0" ptsTypes="">
                                      <p:cBhvr>
                                        <p:cTn id="9" dur="1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fill="hold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fill="hold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" grpId="4" animBg="1" advAuto="0"/>
      <p:bldP spid="757" grpId="3" animBg="1" advAuto="0"/>
      <p:bldP spid="764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9810" y="728980"/>
            <a:ext cx="4993640" cy="5143500"/>
          </a:xfrm>
          <a:prstGeom prst="rect">
            <a:avLst/>
          </a:prstGeom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>
            <a:off x="3828415" y="2682875"/>
            <a:ext cx="4544695" cy="12319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4800" b="1" dirty="0" err="1">
                <a:latin typeface="나눔고딕" charset="0"/>
                <a:ea typeface="나눔고딕" charset="0"/>
              </a:rPr>
              <a:t>상품</a:t>
            </a:r>
            <a:r>
              <a:rPr sz="4800" b="1" dirty="0">
                <a:latin typeface="나눔고딕" charset="0"/>
                <a:ea typeface="나눔고딕" charset="0"/>
              </a:rPr>
              <a:t> </a:t>
            </a:r>
            <a:r>
              <a:rPr sz="4800" b="1" dirty="0" err="1">
                <a:latin typeface="나눔고딕" charset="0"/>
                <a:ea typeface="나눔고딕" charset="0"/>
              </a:rPr>
              <a:t>관리</a:t>
            </a:r>
            <a:endParaRPr lang="ko-KR" altLang="en-US" sz="4800" b="1" dirty="0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600" b="1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도용성</a:t>
            </a:r>
            <a:endParaRPr lang="ko-KR" altLang="en-US" sz="26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 5"/>
          <p:cNvGrpSpPr/>
          <p:nvPr/>
        </p:nvGrpSpPr>
        <p:grpSpPr>
          <a:xfrm>
            <a:off x="337185" y="217805"/>
            <a:ext cx="1054735" cy="974725"/>
            <a:chOff x="337185" y="217805"/>
            <a:chExt cx="1054735" cy="974725"/>
          </a:xfrm>
        </p:grpSpPr>
        <p:sp>
          <p:nvSpPr>
            <p:cNvPr id="920" name="Rect 0"/>
            <p:cNvSpPr/>
            <p:nvPr/>
          </p:nvSpPr>
          <p:spPr>
            <a:xfrm rot="660000">
              <a:off x="409575" y="292100"/>
              <a:ext cx="910590" cy="900430"/>
            </a:xfrm>
            <a:custGeom>
              <a:avLst/>
              <a:gdLst>
                <a:gd name="TX0" fmla="*/ 21600 w 21601"/>
                <a:gd name="TY0" fmla="*/ 0 h 21601"/>
                <a:gd name="TX1" fmla="*/ 17281 w 21601"/>
                <a:gd name="TY1" fmla="*/ 901 h 21601"/>
                <a:gd name="TX2" fmla="*/ 14040 w 21601"/>
                <a:gd name="TY2" fmla="*/ 0 h 21601"/>
                <a:gd name="TX3" fmla="*/ 10802 w 21601"/>
                <a:gd name="TY3" fmla="*/ 901 h 21601"/>
                <a:gd name="TX4" fmla="*/ 7560 w 21601"/>
                <a:gd name="TY4" fmla="*/ 0 h 21601"/>
                <a:gd name="TX5" fmla="*/ 4319 w 21601"/>
                <a:gd name="TY5" fmla="*/ 901 h 21601"/>
                <a:gd name="TX6" fmla="*/ 0 w 21601"/>
                <a:gd name="TY6" fmla="*/ 0 h 21601"/>
                <a:gd name="TX7" fmla="*/ 0 w 21601"/>
                <a:gd name="TY7" fmla="*/ 3600 h 21601"/>
                <a:gd name="TX8" fmla="*/ 1081 w 21601"/>
                <a:gd name="TY8" fmla="*/ 10801 h 21601"/>
                <a:gd name="TX9" fmla="*/ 0 w 21601"/>
                <a:gd name="TY9" fmla="*/ 18000 h 21601"/>
                <a:gd name="TX10" fmla="*/ 0 w 21601"/>
                <a:gd name="TY10" fmla="*/ 21600 h 21601"/>
                <a:gd name="TX11" fmla="*/ 4319 w 21601"/>
                <a:gd name="TY11" fmla="*/ 20701 h 21601"/>
                <a:gd name="TX12" fmla="*/ 7560 w 21601"/>
                <a:gd name="TY12" fmla="*/ 21600 h 21601"/>
                <a:gd name="TX13" fmla="*/ 10802 w 21601"/>
                <a:gd name="TY13" fmla="*/ 20701 h 21601"/>
                <a:gd name="TX14" fmla="*/ 14040 w 21601"/>
                <a:gd name="TY14" fmla="*/ 21600 h 21601"/>
                <a:gd name="TX15" fmla="*/ 17281 w 21601"/>
                <a:gd name="TY15" fmla="*/ 20701 h 21601"/>
                <a:gd name="TX16" fmla="*/ 21600 w 21601"/>
                <a:gd name="TY16" fmla="*/ 21600 h 21601"/>
                <a:gd name="TX17" fmla="*/ 21600 w 21601"/>
                <a:gd name="TY17" fmla="*/ 18000 h 21601"/>
                <a:gd name="TX18" fmla="*/ 20522 w 21601"/>
                <a:gd name="TY18" fmla="*/ 10801 h 21601"/>
                <a:gd name="TX19" fmla="*/ 21600 w 21601"/>
                <a:gd name="TY19" fmla="*/ 3600 h 21601"/>
                <a:gd name="TX20" fmla="*/ 21600 w 21601"/>
                <a:gd name="TY20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1" name="Rect 0"/>
            <p:cNvSpPr/>
            <p:nvPr/>
          </p:nvSpPr>
          <p:spPr>
            <a:xfrm rot="660000">
              <a:off x="416560" y="217805"/>
              <a:ext cx="137160" cy="900430"/>
            </a:xfrm>
            <a:custGeom>
              <a:avLst/>
              <a:gdLst>
                <a:gd name="TX0" fmla="*/ 14353 w 21542"/>
                <a:gd name="TY0" fmla="*/ 18000 h 21601"/>
                <a:gd name="TX1" fmla="*/ 21539 w 21542"/>
                <a:gd name="TY1" fmla="*/ 10801 h 21601"/>
                <a:gd name="TX2" fmla="*/ 14353 w 21542"/>
                <a:gd name="TY2" fmla="*/ 3600 h 21601"/>
                <a:gd name="TX3" fmla="*/ 14353 w 21542"/>
                <a:gd name="TY3" fmla="*/ 451 h 21601"/>
                <a:gd name="TX4" fmla="*/ 0 w 21542"/>
                <a:gd name="TY4" fmla="*/ 0 h 21601"/>
                <a:gd name="TX5" fmla="*/ 0 w 21542"/>
                <a:gd name="TY5" fmla="*/ 3600 h 21601"/>
                <a:gd name="TX6" fmla="*/ 7187 w 21542"/>
                <a:gd name="TY6" fmla="*/ 10801 h 21601"/>
                <a:gd name="TX7" fmla="*/ 0 w 21542"/>
                <a:gd name="TY7" fmla="*/ 18000 h 21601"/>
                <a:gd name="TX8" fmla="*/ 0 w 21542"/>
                <a:gd name="TY8" fmla="*/ 21600 h 21601"/>
                <a:gd name="TX9" fmla="*/ 14353 w 21542"/>
                <a:gd name="TY9" fmla="*/ 21152 h 21601"/>
                <a:gd name="TX10" fmla="*/ 14353 w 21542"/>
                <a:gd name="TY10" fmla="*/ 180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2" h="21601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2" name="Rect 0"/>
            <p:cNvSpPr/>
            <p:nvPr/>
          </p:nvSpPr>
          <p:spPr>
            <a:xfrm rot="660000">
              <a:off x="481330" y="299085"/>
              <a:ext cx="910590" cy="14986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0 h 21601"/>
                <a:gd name="TX3" fmla="*/ 4328 w 21601"/>
                <a:gd name="TY3" fmla="*/ 5400 h 21601"/>
                <a:gd name="TX4" fmla="*/ 7545 w 21601"/>
                <a:gd name="TY4" fmla="*/ 0 h 21601"/>
                <a:gd name="TX5" fmla="*/ 10800 w 21601"/>
                <a:gd name="TY5" fmla="*/ 5400 h 21601"/>
                <a:gd name="TX6" fmla="*/ 14055 w 21601"/>
                <a:gd name="TY6" fmla="*/ 0 h 21601"/>
                <a:gd name="TX7" fmla="*/ 17272 w 21601"/>
                <a:gd name="TY7" fmla="*/ 5400 h 21601"/>
                <a:gd name="TX8" fmla="*/ 21600 w 21601"/>
                <a:gd name="TY8" fmla="*/ 0 h 21601"/>
                <a:gd name="TX9" fmla="*/ 21600 w 21601"/>
                <a:gd name="TY9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3" name="Rect 0"/>
            <p:cNvSpPr/>
            <p:nvPr/>
          </p:nvSpPr>
          <p:spPr>
            <a:xfrm rot="660000">
              <a:off x="488950" y="220345"/>
              <a:ext cx="90805" cy="149860"/>
            </a:xfrm>
            <a:custGeom>
              <a:avLst/>
              <a:gdLst>
                <a:gd name="TX0" fmla="*/ 0 w 21601"/>
                <a:gd name="TY0" fmla="*/ 0 h 21601"/>
                <a:gd name="TX1" fmla="*/ 0 w 21601"/>
                <a:gd name="TY1" fmla="*/ 21600 h 21601"/>
                <a:gd name="TX2" fmla="*/ 21600 w 21601"/>
                <a:gd name="TY2" fmla="*/ 21600 h 21601"/>
                <a:gd name="TX3" fmla="*/ 21600 w 21601"/>
                <a:gd name="TY3" fmla="*/ 2700 h 21601"/>
                <a:gd name="TX4" fmla="*/ 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4" name="Rect 0"/>
            <p:cNvSpPr/>
            <p:nvPr/>
          </p:nvSpPr>
          <p:spPr>
            <a:xfrm rot="660000">
              <a:off x="337185" y="1034415"/>
              <a:ext cx="910590" cy="151130"/>
            </a:xfrm>
            <a:custGeom>
              <a:avLst/>
              <a:gdLst>
                <a:gd name="TX0" fmla="*/ 0 w 21601"/>
                <a:gd name="TY0" fmla="*/ 0 h 21601"/>
                <a:gd name="TX1" fmla="*/ 21600 w 21601"/>
                <a:gd name="TY1" fmla="*/ 0 h 21601"/>
                <a:gd name="TX2" fmla="*/ 21600 w 21601"/>
                <a:gd name="TY2" fmla="*/ 21600 h 21601"/>
                <a:gd name="TX3" fmla="*/ 17272 w 21601"/>
                <a:gd name="TY3" fmla="*/ 16248 h 21601"/>
                <a:gd name="TX4" fmla="*/ 14055 w 21601"/>
                <a:gd name="TY4" fmla="*/ 21600 h 21601"/>
                <a:gd name="TX5" fmla="*/ 10800 w 21601"/>
                <a:gd name="TY5" fmla="*/ 16248 h 21601"/>
                <a:gd name="TX6" fmla="*/ 7545 w 21601"/>
                <a:gd name="TY6" fmla="*/ 21600 h 21601"/>
                <a:gd name="TX7" fmla="*/ 4328 w 21601"/>
                <a:gd name="TY7" fmla="*/ 16248 h 21601"/>
                <a:gd name="TX8" fmla="*/ 0 w 21601"/>
                <a:gd name="TY8" fmla="*/ 21600 h 21601"/>
                <a:gd name="TX9" fmla="*/ 0 w 21601"/>
                <a:gd name="TY9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5" name="Rect 0"/>
            <p:cNvSpPr/>
            <p:nvPr/>
          </p:nvSpPr>
          <p:spPr>
            <a:xfrm rot="660000">
              <a:off x="344805" y="955675"/>
              <a:ext cx="90805" cy="151130"/>
            </a:xfrm>
            <a:custGeom>
              <a:avLst/>
              <a:gdLst>
                <a:gd name="TX0" fmla="*/ 21600 w 21601"/>
                <a:gd name="TY0" fmla="*/ 0 h 21601"/>
                <a:gd name="TX1" fmla="*/ 0 w 21601"/>
                <a:gd name="TY1" fmla="*/ 0 h 21601"/>
                <a:gd name="TX2" fmla="*/ 0 w 21601"/>
                <a:gd name="TY2" fmla="*/ 21600 h 21601"/>
                <a:gd name="TX3" fmla="*/ 21600 w 21601"/>
                <a:gd name="TY3" fmla="*/ 18924 h 21601"/>
                <a:gd name="TX4" fmla="*/ 2160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</p:grpSp>
      <p:sp>
        <p:nvSpPr>
          <p:cNvPr id="927" name="Rect 0"/>
          <p:cNvSpPr txBox="1"/>
          <p:nvPr/>
        </p:nvSpPr>
        <p:spPr>
          <a:xfrm>
            <a:off x="546735" y="603250"/>
            <a:ext cx="805180" cy="368935"/>
          </a:xfrm>
          <a:prstGeom prst="rect">
            <a:avLst/>
          </a:prstGeom>
          <a:ln w="12700" cap="flat" cmpd="sng">
            <a:miter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pic>
        <p:nvPicPr>
          <p:cNvPr id="928" name="그림 9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184" y="217805"/>
            <a:ext cx="6165118" cy="4585498"/>
          </a:xfrm>
          <a:prstGeom prst="rect">
            <a:avLst/>
          </a:prstGeom>
        </p:spPr>
      </p:pic>
      <p:pic>
        <p:nvPicPr>
          <p:cNvPr id="929" name="그림 9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23167" y="217805"/>
            <a:ext cx="5234370" cy="2522249"/>
          </a:xfrm>
          <a:prstGeom prst="rect">
            <a:avLst/>
          </a:prstGeom>
        </p:spPr>
      </p:pic>
      <p:pic>
        <p:nvPicPr>
          <p:cNvPr id="930" name="그림 929"/>
          <p:cNvPicPr>
            <a:picLocks noChangeAspect="1"/>
          </p:cNvPicPr>
          <p:nvPr/>
        </p:nvPicPr>
        <p:blipFill rotWithShape="1">
          <a:blip r:embed="rId4"/>
          <a:srcRect l="-108060" t="131360" r="108060" b="-131360"/>
          <a:stretch>
            <a:fillRect/>
          </a:stretch>
        </p:blipFill>
        <p:spPr>
          <a:xfrm>
            <a:off x="1066781" y="7158404"/>
            <a:ext cx="5234371" cy="2677321"/>
          </a:xfrm>
          <a:prstGeom prst="rect">
            <a:avLst/>
          </a:prstGeom>
        </p:spPr>
      </p:pic>
      <p:sp>
        <p:nvSpPr>
          <p:cNvPr id="931" name="TextBox 930"/>
          <p:cNvSpPr txBox="1"/>
          <p:nvPr/>
        </p:nvSpPr>
        <p:spPr>
          <a:xfrm>
            <a:off x="546735" y="4947238"/>
            <a:ext cx="5955568" cy="365806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NanumSquare_acR"/>
            </a:endParaRPr>
          </a:p>
        </p:txBody>
      </p:sp>
      <p:sp>
        <p:nvSpPr>
          <p:cNvPr id="932" name="TextBox 931"/>
          <p:cNvSpPr txBox="1"/>
          <p:nvPr/>
        </p:nvSpPr>
        <p:spPr>
          <a:xfrm>
            <a:off x="337185" y="4947238"/>
            <a:ext cx="6165117" cy="908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&lt;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로그인 기능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&gt;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id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와 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password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입력시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scanner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값을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equals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로 비교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3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회 입력 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틀릴경우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프로그램 종료 </a:t>
            </a:r>
          </a:p>
        </p:txBody>
      </p:sp>
      <p:sp>
        <p:nvSpPr>
          <p:cNvPr id="933" name="TextBox 932"/>
          <p:cNvSpPr txBox="1"/>
          <p:nvPr/>
        </p:nvSpPr>
        <p:spPr>
          <a:xfrm>
            <a:off x="6723166" y="2791050"/>
            <a:ext cx="5234372" cy="6379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&lt;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전체 리스트 출력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&gt;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DAO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에서 데이터 리스트를 받고 출력 처리합니다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.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</a:t>
            </a:r>
          </a:p>
        </p:txBody>
      </p:sp>
      <p:sp>
        <p:nvSpPr>
          <p:cNvPr id="934" name="TextBox 933"/>
          <p:cNvSpPr txBox="1"/>
          <p:nvPr/>
        </p:nvSpPr>
        <p:spPr>
          <a:xfrm>
            <a:off x="6723166" y="5949233"/>
            <a:ext cx="5234372" cy="908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&lt;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재고 차감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&gt;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UPDATE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문을 사용하여 주문과 동시에  남은 재고를 </a:t>
            </a:r>
            <a:r>
              <a:rPr kumimoji="0" lang="en-US" altLang="ko-KR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itemCode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와 </a:t>
            </a:r>
            <a:r>
              <a:rPr kumimoji="0" lang="en-US" altLang="ko-KR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itemQty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를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확인하여 빼줍니다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.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 </a:t>
            </a:r>
          </a:p>
        </p:txBody>
      </p:sp>
      <p:pic>
        <p:nvPicPr>
          <p:cNvPr id="935" name="그림 9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3167" y="3429000"/>
            <a:ext cx="5234370" cy="2596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2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 5"/>
          <p:cNvGrpSpPr/>
          <p:nvPr/>
        </p:nvGrpSpPr>
        <p:grpSpPr>
          <a:xfrm>
            <a:off x="337185" y="217805"/>
            <a:ext cx="1054735" cy="974725"/>
            <a:chOff x="337185" y="217805"/>
            <a:chExt cx="1054735" cy="974725"/>
          </a:xfrm>
        </p:grpSpPr>
        <p:sp>
          <p:nvSpPr>
            <p:cNvPr id="920" name="Rect 0"/>
            <p:cNvSpPr/>
            <p:nvPr/>
          </p:nvSpPr>
          <p:spPr>
            <a:xfrm rot="660000">
              <a:off x="409575" y="292100"/>
              <a:ext cx="910590" cy="900430"/>
            </a:xfrm>
            <a:custGeom>
              <a:avLst/>
              <a:gdLst>
                <a:gd name="TX0" fmla="*/ 21600 w 21601"/>
                <a:gd name="TY0" fmla="*/ 0 h 21601"/>
                <a:gd name="TX1" fmla="*/ 17281 w 21601"/>
                <a:gd name="TY1" fmla="*/ 901 h 21601"/>
                <a:gd name="TX2" fmla="*/ 14040 w 21601"/>
                <a:gd name="TY2" fmla="*/ 0 h 21601"/>
                <a:gd name="TX3" fmla="*/ 10802 w 21601"/>
                <a:gd name="TY3" fmla="*/ 901 h 21601"/>
                <a:gd name="TX4" fmla="*/ 7560 w 21601"/>
                <a:gd name="TY4" fmla="*/ 0 h 21601"/>
                <a:gd name="TX5" fmla="*/ 4319 w 21601"/>
                <a:gd name="TY5" fmla="*/ 901 h 21601"/>
                <a:gd name="TX6" fmla="*/ 0 w 21601"/>
                <a:gd name="TY6" fmla="*/ 0 h 21601"/>
                <a:gd name="TX7" fmla="*/ 0 w 21601"/>
                <a:gd name="TY7" fmla="*/ 3600 h 21601"/>
                <a:gd name="TX8" fmla="*/ 1081 w 21601"/>
                <a:gd name="TY8" fmla="*/ 10801 h 21601"/>
                <a:gd name="TX9" fmla="*/ 0 w 21601"/>
                <a:gd name="TY9" fmla="*/ 18000 h 21601"/>
                <a:gd name="TX10" fmla="*/ 0 w 21601"/>
                <a:gd name="TY10" fmla="*/ 21600 h 21601"/>
                <a:gd name="TX11" fmla="*/ 4319 w 21601"/>
                <a:gd name="TY11" fmla="*/ 20701 h 21601"/>
                <a:gd name="TX12" fmla="*/ 7560 w 21601"/>
                <a:gd name="TY12" fmla="*/ 21600 h 21601"/>
                <a:gd name="TX13" fmla="*/ 10802 w 21601"/>
                <a:gd name="TY13" fmla="*/ 20701 h 21601"/>
                <a:gd name="TX14" fmla="*/ 14040 w 21601"/>
                <a:gd name="TY14" fmla="*/ 21600 h 21601"/>
                <a:gd name="TX15" fmla="*/ 17281 w 21601"/>
                <a:gd name="TY15" fmla="*/ 20701 h 21601"/>
                <a:gd name="TX16" fmla="*/ 21600 w 21601"/>
                <a:gd name="TY16" fmla="*/ 21600 h 21601"/>
                <a:gd name="TX17" fmla="*/ 21600 w 21601"/>
                <a:gd name="TY17" fmla="*/ 18000 h 21601"/>
                <a:gd name="TX18" fmla="*/ 20522 w 21601"/>
                <a:gd name="TY18" fmla="*/ 10801 h 21601"/>
                <a:gd name="TX19" fmla="*/ 21600 w 21601"/>
                <a:gd name="TY19" fmla="*/ 3600 h 21601"/>
                <a:gd name="TX20" fmla="*/ 21600 w 21601"/>
                <a:gd name="TY20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1" name="Rect 0"/>
            <p:cNvSpPr/>
            <p:nvPr/>
          </p:nvSpPr>
          <p:spPr>
            <a:xfrm rot="660000">
              <a:off x="416560" y="217805"/>
              <a:ext cx="137160" cy="900430"/>
            </a:xfrm>
            <a:custGeom>
              <a:avLst/>
              <a:gdLst>
                <a:gd name="TX0" fmla="*/ 14353 w 21542"/>
                <a:gd name="TY0" fmla="*/ 18000 h 21601"/>
                <a:gd name="TX1" fmla="*/ 21539 w 21542"/>
                <a:gd name="TY1" fmla="*/ 10801 h 21601"/>
                <a:gd name="TX2" fmla="*/ 14353 w 21542"/>
                <a:gd name="TY2" fmla="*/ 3600 h 21601"/>
                <a:gd name="TX3" fmla="*/ 14353 w 21542"/>
                <a:gd name="TY3" fmla="*/ 451 h 21601"/>
                <a:gd name="TX4" fmla="*/ 0 w 21542"/>
                <a:gd name="TY4" fmla="*/ 0 h 21601"/>
                <a:gd name="TX5" fmla="*/ 0 w 21542"/>
                <a:gd name="TY5" fmla="*/ 3600 h 21601"/>
                <a:gd name="TX6" fmla="*/ 7187 w 21542"/>
                <a:gd name="TY6" fmla="*/ 10801 h 21601"/>
                <a:gd name="TX7" fmla="*/ 0 w 21542"/>
                <a:gd name="TY7" fmla="*/ 18000 h 21601"/>
                <a:gd name="TX8" fmla="*/ 0 w 21542"/>
                <a:gd name="TY8" fmla="*/ 21600 h 21601"/>
                <a:gd name="TX9" fmla="*/ 14353 w 21542"/>
                <a:gd name="TY9" fmla="*/ 21152 h 21601"/>
                <a:gd name="TX10" fmla="*/ 14353 w 21542"/>
                <a:gd name="TY10" fmla="*/ 180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2" h="21601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2" name="Rect 0"/>
            <p:cNvSpPr/>
            <p:nvPr/>
          </p:nvSpPr>
          <p:spPr>
            <a:xfrm rot="660000">
              <a:off x="481330" y="299085"/>
              <a:ext cx="910590" cy="14986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0 h 21601"/>
                <a:gd name="TX3" fmla="*/ 4328 w 21601"/>
                <a:gd name="TY3" fmla="*/ 5400 h 21601"/>
                <a:gd name="TX4" fmla="*/ 7545 w 21601"/>
                <a:gd name="TY4" fmla="*/ 0 h 21601"/>
                <a:gd name="TX5" fmla="*/ 10800 w 21601"/>
                <a:gd name="TY5" fmla="*/ 5400 h 21601"/>
                <a:gd name="TX6" fmla="*/ 14055 w 21601"/>
                <a:gd name="TY6" fmla="*/ 0 h 21601"/>
                <a:gd name="TX7" fmla="*/ 17272 w 21601"/>
                <a:gd name="TY7" fmla="*/ 5400 h 21601"/>
                <a:gd name="TX8" fmla="*/ 21600 w 21601"/>
                <a:gd name="TY8" fmla="*/ 0 h 21601"/>
                <a:gd name="TX9" fmla="*/ 21600 w 21601"/>
                <a:gd name="TY9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3" name="Rect 0"/>
            <p:cNvSpPr/>
            <p:nvPr/>
          </p:nvSpPr>
          <p:spPr>
            <a:xfrm rot="660000">
              <a:off x="488950" y="220345"/>
              <a:ext cx="90805" cy="149860"/>
            </a:xfrm>
            <a:custGeom>
              <a:avLst/>
              <a:gdLst>
                <a:gd name="TX0" fmla="*/ 0 w 21601"/>
                <a:gd name="TY0" fmla="*/ 0 h 21601"/>
                <a:gd name="TX1" fmla="*/ 0 w 21601"/>
                <a:gd name="TY1" fmla="*/ 21600 h 21601"/>
                <a:gd name="TX2" fmla="*/ 21600 w 21601"/>
                <a:gd name="TY2" fmla="*/ 21600 h 21601"/>
                <a:gd name="TX3" fmla="*/ 21600 w 21601"/>
                <a:gd name="TY3" fmla="*/ 2700 h 21601"/>
                <a:gd name="TX4" fmla="*/ 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4" name="Rect 0"/>
            <p:cNvSpPr/>
            <p:nvPr/>
          </p:nvSpPr>
          <p:spPr>
            <a:xfrm rot="660000">
              <a:off x="337185" y="1034415"/>
              <a:ext cx="910590" cy="151130"/>
            </a:xfrm>
            <a:custGeom>
              <a:avLst/>
              <a:gdLst>
                <a:gd name="TX0" fmla="*/ 0 w 21601"/>
                <a:gd name="TY0" fmla="*/ 0 h 21601"/>
                <a:gd name="TX1" fmla="*/ 21600 w 21601"/>
                <a:gd name="TY1" fmla="*/ 0 h 21601"/>
                <a:gd name="TX2" fmla="*/ 21600 w 21601"/>
                <a:gd name="TY2" fmla="*/ 21600 h 21601"/>
                <a:gd name="TX3" fmla="*/ 17272 w 21601"/>
                <a:gd name="TY3" fmla="*/ 16248 h 21601"/>
                <a:gd name="TX4" fmla="*/ 14055 w 21601"/>
                <a:gd name="TY4" fmla="*/ 21600 h 21601"/>
                <a:gd name="TX5" fmla="*/ 10800 w 21601"/>
                <a:gd name="TY5" fmla="*/ 16248 h 21601"/>
                <a:gd name="TX6" fmla="*/ 7545 w 21601"/>
                <a:gd name="TY6" fmla="*/ 21600 h 21601"/>
                <a:gd name="TX7" fmla="*/ 4328 w 21601"/>
                <a:gd name="TY7" fmla="*/ 16248 h 21601"/>
                <a:gd name="TX8" fmla="*/ 0 w 21601"/>
                <a:gd name="TY8" fmla="*/ 21600 h 21601"/>
                <a:gd name="TX9" fmla="*/ 0 w 21601"/>
                <a:gd name="TY9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5" name="Rect 0"/>
            <p:cNvSpPr/>
            <p:nvPr/>
          </p:nvSpPr>
          <p:spPr>
            <a:xfrm rot="660000">
              <a:off x="344805" y="955675"/>
              <a:ext cx="90805" cy="151130"/>
            </a:xfrm>
            <a:custGeom>
              <a:avLst/>
              <a:gdLst>
                <a:gd name="TX0" fmla="*/ 21600 w 21601"/>
                <a:gd name="TY0" fmla="*/ 0 h 21601"/>
                <a:gd name="TX1" fmla="*/ 0 w 21601"/>
                <a:gd name="TY1" fmla="*/ 0 h 21601"/>
                <a:gd name="TX2" fmla="*/ 0 w 21601"/>
                <a:gd name="TY2" fmla="*/ 21600 h 21601"/>
                <a:gd name="TX3" fmla="*/ 21600 w 21601"/>
                <a:gd name="TY3" fmla="*/ 18924 h 21601"/>
                <a:gd name="TX4" fmla="*/ 2160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</p:grpSp>
      <p:sp>
        <p:nvSpPr>
          <p:cNvPr id="927" name="Rect 0"/>
          <p:cNvSpPr txBox="1"/>
          <p:nvPr/>
        </p:nvSpPr>
        <p:spPr>
          <a:xfrm>
            <a:off x="546735" y="603250"/>
            <a:ext cx="805180" cy="368935"/>
          </a:xfrm>
          <a:prstGeom prst="rect">
            <a:avLst/>
          </a:prstGeom>
          <a:ln w="12700" cap="flat" cmpd="sng">
            <a:miter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pic>
        <p:nvPicPr>
          <p:cNvPr id="928" name="그림 9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894" y="217805"/>
            <a:ext cx="5360365" cy="4787435"/>
          </a:xfrm>
          <a:prstGeom prst="rect">
            <a:avLst/>
          </a:prstGeom>
        </p:spPr>
      </p:pic>
      <p:pic>
        <p:nvPicPr>
          <p:cNvPr id="929" name="그림 9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6734" y="217805"/>
            <a:ext cx="5410048" cy="4787435"/>
          </a:xfrm>
          <a:prstGeom prst="rect">
            <a:avLst/>
          </a:prstGeom>
        </p:spPr>
      </p:pic>
      <p:sp>
        <p:nvSpPr>
          <p:cNvPr id="930" name="TextBox 929"/>
          <p:cNvSpPr txBox="1"/>
          <p:nvPr/>
        </p:nvSpPr>
        <p:spPr>
          <a:xfrm>
            <a:off x="220894" y="5180135"/>
            <a:ext cx="5360365" cy="9044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&lt;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음료 수정 기능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&gt;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DB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와 연결해 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UPDATE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문을 사용하고 값을 입력하여 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기존에있던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값과 바꾸어 줍니다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.</a:t>
            </a:r>
          </a:p>
        </p:txBody>
      </p:sp>
      <p:sp>
        <p:nvSpPr>
          <p:cNvPr id="931" name="TextBox 930"/>
          <p:cNvSpPr txBox="1"/>
          <p:nvPr/>
        </p:nvSpPr>
        <p:spPr>
          <a:xfrm>
            <a:off x="6226734" y="5180135"/>
            <a:ext cx="5410048" cy="9044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DB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와 연결해 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INSERT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문을 사용하고 값을 입력하여 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음료의 정보를 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DB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에 새롭게 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추가할수있도록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했습니다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2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9810" y="728980"/>
            <a:ext cx="4993640" cy="5143500"/>
          </a:xfrm>
          <a:prstGeom prst="rect">
            <a:avLst/>
          </a:prstGeom>
          <a:noFill/>
        </p:spPr>
      </p:pic>
      <p:sp>
        <p:nvSpPr>
          <p:cNvPr id="3" name="텍스트 상자 59"/>
          <p:cNvSpPr txBox="1">
            <a:spLocks/>
          </p:cNvSpPr>
          <p:nvPr/>
        </p:nvSpPr>
        <p:spPr>
          <a:xfrm>
            <a:off x="3828415" y="2682875"/>
            <a:ext cx="4544695" cy="12325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4800" b="1">
                <a:latin typeface="나눔고딕" charset="0"/>
                <a:ea typeface="나눔고딕" charset="0"/>
              </a:rPr>
              <a:t>매출 조회</a:t>
            </a:r>
            <a:endParaRPr lang="ko-KR" altLang="en-US" sz="4800" b="1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6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김아름</a:t>
            </a:r>
            <a:endParaRPr lang="ko-KR" altLang="en-US" sz="26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extBox 39"/>
          <p:cNvSpPr txBox="1"/>
          <p:nvPr/>
        </p:nvSpPr>
        <p:spPr>
          <a:xfrm>
            <a:off x="546735" y="603250"/>
            <a:ext cx="805180" cy="368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A2707E-4097-0346-A8FF-AC24061E9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0" y="110836"/>
            <a:ext cx="6120482" cy="6367199"/>
          </a:xfrm>
          <a:prstGeom prst="rect">
            <a:avLst/>
          </a:prstGeom>
        </p:spPr>
      </p:pic>
      <p:sp>
        <p:nvSpPr>
          <p:cNvPr id="12" name="텍스트 상자 4">
            <a:extLst>
              <a:ext uri="{FF2B5EF4-FFF2-40B4-BE49-F238E27FC236}">
                <a16:creationId xmlns:a16="http://schemas.microsoft.com/office/drawing/2014/main" id="{57C02990-246B-8D4E-9DA7-6A90A6CACE9C}"/>
              </a:ext>
            </a:extLst>
          </p:cNvPr>
          <p:cNvSpPr txBox="1">
            <a:spLocks/>
          </p:cNvSpPr>
          <p:nvPr/>
        </p:nvSpPr>
        <p:spPr>
          <a:xfrm>
            <a:off x="5200476" y="110836"/>
            <a:ext cx="125574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500" b="1" dirty="0" err="1">
                <a:latin typeface="나눔고딕" charset="0"/>
                <a:ea typeface="나눔고딕" charset="0"/>
              </a:rPr>
              <a:t>TotalList</a:t>
            </a:r>
            <a:r>
              <a:rPr lang="en-US" altLang="ko-KR" sz="1500" b="1" dirty="0">
                <a:latin typeface="나눔고딕" charset="0"/>
                <a:ea typeface="나눔고딕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29A90-8DA7-6F4F-87D1-CCCCD4E1F01C}"/>
              </a:ext>
            </a:extLst>
          </p:cNvPr>
          <p:cNvSpPr txBox="1"/>
          <p:nvPr/>
        </p:nvSpPr>
        <p:spPr>
          <a:xfrm>
            <a:off x="6667217" y="946495"/>
            <a:ext cx="5100266" cy="369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US" altLang="en-US" dirty="0">
                <a:solidFill>
                  <a:srgbClr val="000000"/>
                </a:solidFill>
              </a:rPr>
              <a:t>총</a:t>
            </a:r>
            <a:r>
              <a:rPr lang="ko-KR" altLang="en-US" dirty="0">
                <a:solidFill>
                  <a:srgbClr val="000000"/>
                </a:solidFill>
              </a:rPr>
              <a:t> 구매내역 정보를 저장하는 기능의 클래스 입니다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0A112C-57A6-E042-A2D5-AB83D73F8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2" r="31652" b="67235"/>
          <a:stretch/>
        </p:blipFill>
        <p:spPr>
          <a:xfrm>
            <a:off x="4896856" y="2466219"/>
            <a:ext cx="7192814" cy="15231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7DE68E-1E56-F249-AA75-5B0AE33A87C8}"/>
              </a:ext>
            </a:extLst>
          </p:cNvPr>
          <p:cNvSpPr txBox="1"/>
          <p:nvPr/>
        </p:nvSpPr>
        <p:spPr>
          <a:xfrm>
            <a:off x="6605048" y="4159695"/>
            <a:ext cx="5100266" cy="646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판매내역에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대한 데이터 저장과 호출을 위한 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생성자를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생성하였습니다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직선 연결선 9257"/>
          <p:cNvSpPr/>
          <p:nvPr/>
        </p:nvSpPr>
        <p:spPr>
          <a:xfrm flipH="1">
            <a:off x="4564380" y="-635"/>
            <a:ext cx="10795" cy="5731510"/>
          </a:xfrm>
          <a:prstGeom prst="line">
            <a:avLst/>
          </a:prstGeom>
          <a:ln w="6350">
            <a:solidFill>
              <a:srgbClr val="C78F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0" name="이등변 삼각형 9255"/>
          <p:cNvSpPr/>
          <p:nvPr/>
        </p:nvSpPr>
        <p:spPr>
          <a:xfrm>
            <a:off x="0" y="8411845"/>
            <a:ext cx="12192000" cy="204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628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3C7C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39" name="그룹 9254"/>
          <p:cNvGrpSpPr/>
          <p:nvPr/>
        </p:nvGrpSpPr>
        <p:grpSpPr>
          <a:xfrm>
            <a:off x="1559560" y="-635"/>
            <a:ext cx="10632440" cy="13992225"/>
            <a:chOff x="1559560" y="-635"/>
            <a:chExt cx="10632440" cy="13992225"/>
          </a:xfrm>
        </p:grpSpPr>
        <p:sp>
          <p:nvSpPr>
            <p:cNvPr id="221" name="자유형: 도형 28"/>
            <p:cNvSpPr>
              <a:spLocks/>
            </p:cNvSpPr>
            <p:nvPr/>
          </p:nvSpPr>
          <p:spPr>
            <a:xfrm>
              <a:off x="2275840" y="736600"/>
              <a:ext cx="7427595" cy="9831705"/>
            </a:xfrm>
            <a:custGeom>
              <a:avLst/>
              <a:gdLst>
                <a:gd name="TX0" fmla="*/ 1229 w 21601"/>
                <a:gd name="TY0" fmla="*/ 0 h 21601"/>
                <a:gd name="TX1" fmla="*/ 20371 w 21601"/>
                <a:gd name="TY1" fmla="*/ 0 h 21601"/>
                <a:gd name="TX2" fmla="*/ 21600 w 21601"/>
                <a:gd name="TY2" fmla="*/ 814 h 21601"/>
                <a:gd name="TX3" fmla="*/ 21600 w 21601"/>
                <a:gd name="TY3" fmla="*/ 20786 h 21601"/>
                <a:gd name="TX4" fmla="*/ 20371 w 21601"/>
                <a:gd name="TY4" fmla="*/ 21600 h 21601"/>
                <a:gd name="TX5" fmla="*/ 1229 w 21601"/>
                <a:gd name="TY5" fmla="*/ 21600 h 21601"/>
                <a:gd name="TX6" fmla="*/ 0 w 21601"/>
                <a:gd name="TY6" fmla="*/ 20786 h 21601"/>
                <a:gd name="TX7" fmla="*/ 0 w 21601"/>
                <a:gd name="TY7" fmla="*/ 814 h 21601"/>
                <a:gd name="TX8" fmla="*/ 1229 w 21601"/>
                <a:gd name="TY8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</a:cxnLst>
              <a:rect l="l" t="t" r="r" b="b"/>
              <a:pathLst>
                <a:path w="21601" h="21601">
                  <a:moveTo>
                    <a:pt x="1229" y="0"/>
                  </a:moveTo>
                  <a:lnTo>
                    <a:pt x="20371" y="0"/>
                  </a:lnTo>
                  <a:cubicBezTo>
                    <a:pt x="21050" y="0"/>
                    <a:pt x="21600" y="365"/>
                    <a:pt x="21600" y="814"/>
                  </a:cubicBezTo>
                  <a:lnTo>
                    <a:pt x="21600" y="20786"/>
                  </a:lnTo>
                  <a:cubicBezTo>
                    <a:pt x="21600" y="21235"/>
                    <a:pt x="21050" y="21600"/>
                    <a:pt x="20371" y="21600"/>
                  </a:cubicBezTo>
                  <a:lnTo>
                    <a:pt x="1229" y="21600"/>
                  </a:lnTo>
                  <a:cubicBezTo>
                    <a:pt x="550" y="21600"/>
                    <a:pt x="0" y="21235"/>
                    <a:pt x="0" y="20786"/>
                  </a:cubicBezTo>
                  <a:lnTo>
                    <a:pt x="0" y="814"/>
                  </a:lnTo>
                  <a:cubicBezTo>
                    <a:pt x="0" y="365"/>
                    <a:pt x="550" y="0"/>
                    <a:pt x="1229" y="0"/>
                  </a:cubicBezTo>
                  <a:close/>
                </a:path>
              </a:pathLst>
            </a:custGeom>
            <a:solidFill>
              <a:srgbClr val="F3FBF8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22" name="자유형: 도형 27"/>
            <p:cNvSpPr>
              <a:spLocks/>
            </p:cNvSpPr>
            <p:nvPr/>
          </p:nvSpPr>
          <p:spPr>
            <a:xfrm>
              <a:off x="1559560" y="0"/>
              <a:ext cx="10317480" cy="13992860"/>
            </a:xfrm>
            <a:custGeom>
              <a:avLst/>
              <a:gdLst>
                <a:gd name="TX0" fmla="*/ 0 w 21601"/>
                <a:gd name="TY0" fmla="*/ 0 h 21601"/>
                <a:gd name="TX1" fmla="*/ 21600 w 21601"/>
                <a:gd name="TY1" fmla="*/ 0 h 21601"/>
                <a:gd name="TX2" fmla="*/ 21600 w 21601"/>
                <a:gd name="TY2" fmla="*/ 21600 h 21601"/>
                <a:gd name="TX3" fmla="*/ 0 w 21601"/>
                <a:gd name="TY3" fmla="*/ 21600 h 21601"/>
                <a:gd name="TX4" fmla="*/ 0 w 21601"/>
                <a:gd name="TY4" fmla="*/ 0 h 21601"/>
                <a:gd name="TX6" fmla="*/ 2385 w 21601"/>
                <a:gd name="TY6" fmla="*/ 1137 h 21601"/>
                <a:gd name="TX7" fmla="*/ 1500 w 21601"/>
                <a:gd name="TY7" fmla="*/ 1709 h 21601"/>
                <a:gd name="TX8" fmla="*/ 1500 w 21601"/>
                <a:gd name="TY8" fmla="*/ 15741 h 21601"/>
                <a:gd name="TX9" fmla="*/ 2385 w 21601"/>
                <a:gd name="TY9" fmla="*/ 16313 h 21601"/>
                <a:gd name="TX10" fmla="*/ 16165 w 21601"/>
                <a:gd name="TY10" fmla="*/ 16313 h 21601"/>
                <a:gd name="TX11" fmla="*/ 17050 w 21601"/>
                <a:gd name="TY11" fmla="*/ 15741 h 21601"/>
                <a:gd name="TX12" fmla="*/ 17050 w 21601"/>
                <a:gd name="TY12" fmla="*/ 1709 h 21601"/>
                <a:gd name="TX13" fmla="*/ 16165 w 21601"/>
                <a:gd name="TY13" fmla="*/ 1137 h 21601"/>
                <a:gd name="TX14" fmla="*/ 2385 w 21601"/>
                <a:gd name="TY14" fmla="*/ 1137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2385" y="1137"/>
                  </a:moveTo>
                  <a:cubicBezTo>
                    <a:pt x="1896" y="1137"/>
                    <a:pt x="1500" y="1393"/>
                    <a:pt x="1500" y="1709"/>
                  </a:cubicBezTo>
                  <a:lnTo>
                    <a:pt x="1500" y="15741"/>
                  </a:lnTo>
                  <a:cubicBezTo>
                    <a:pt x="1500" y="16057"/>
                    <a:pt x="1896" y="16313"/>
                    <a:pt x="2385" y="16313"/>
                  </a:cubicBezTo>
                  <a:lnTo>
                    <a:pt x="16165" y="16313"/>
                  </a:lnTo>
                  <a:cubicBezTo>
                    <a:pt x="16654" y="16313"/>
                    <a:pt x="17050" y="16057"/>
                    <a:pt x="17050" y="15741"/>
                  </a:cubicBezTo>
                  <a:lnTo>
                    <a:pt x="17050" y="1709"/>
                  </a:lnTo>
                  <a:cubicBezTo>
                    <a:pt x="17050" y="1393"/>
                    <a:pt x="16654" y="1137"/>
                    <a:pt x="16165" y="1137"/>
                  </a:cubicBezTo>
                  <a:lnTo>
                    <a:pt x="2385" y="1137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23" name="직사각형 29"/>
            <p:cNvSpPr>
              <a:spLocks/>
            </p:cNvSpPr>
            <p:nvPr/>
          </p:nvSpPr>
          <p:spPr>
            <a:xfrm>
              <a:off x="10128250" y="-635"/>
              <a:ext cx="2064385" cy="13982700"/>
            </a:xfrm>
            <a:prstGeom prst="rect">
              <a:avLst/>
            </a:pr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24" name="직사각형 71"/>
            <p:cNvSpPr>
              <a:spLocks/>
            </p:cNvSpPr>
            <p:nvPr/>
          </p:nvSpPr>
          <p:spPr>
            <a:xfrm>
              <a:off x="11761470" y="0"/>
              <a:ext cx="292100" cy="13992860"/>
            </a:xfrm>
            <a:prstGeom prst="rect">
              <a:avLst/>
            </a:pr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25" name="사각형: 둥근 모서리 9220"/>
            <p:cNvSpPr>
              <a:spLocks/>
            </p:cNvSpPr>
            <p:nvPr/>
          </p:nvSpPr>
          <p:spPr>
            <a:xfrm>
              <a:off x="10126345" y="5574030"/>
              <a:ext cx="1614805" cy="90297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grpSp>
          <p:nvGrpSpPr>
            <p:cNvPr id="228" name="사각형: 둥근 모서리 9222"/>
            <p:cNvGrpSpPr/>
            <p:nvPr/>
          </p:nvGrpSpPr>
          <p:grpSpPr>
            <a:xfrm>
              <a:off x="10243820" y="5758180"/>
              <a:ext cx="1376680" cy="548640"/>
              <a:chOff x="10243820" y="5758180"/>
              <a:chExt cx="1376680" cy="548640"/>
            </a:xfrm>
          </p:grpSpPr>
          <p:sp>
            <p:nvSpPr>
              <p:cNvPr id="226" name="모서리가 둥근 직사각형"/>
              <p:cNvSpPr>
                <a:spLocks/>
              </p:cNvSpPr>
              <p:nvPr/>
            </p:nvSpPr>
            <p:spPr>
              <a:xfrm>
                <a:off x="10243820" y="5758180"/>
                <a:ext cx="1377315" cy="54927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227" name="지폐투입구"/>
              <p:cNvSpPr txBox="1">
                <a:spLocks/>
              </p:cNvSpPr>
              <p:nvPr/>
            </p:nvSpPr>
            <p:spPr>
              <a:xfrm>
                <a:off x="10316210" y="5871845"/>
                <a:ext cx="1231900" cy="32067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spAutoFit/>
              </a:bodyPr>
              <a:lstStyle>
                <a:lvl1pPr marL="0" indent="0" algn="ctr" latinLnBrk="0">
                  <a:buFontTx/>
                  <a:buNone/>
                  <a:defRPr lang="en-GB" altLang="en-US" sz="1600"/>
                </a:lvl1pPr>
              </a:lstStyle>
              <a:p>
                <a:pPr marL="0" indent="0" latinLnBrk="0">
                  <a:buFontTx/>
                  <a:buNone/>
                </a:pPr>
                <a:r>
                  <a:t>지폐투입구</a:t>
                </a:r>
                <a:endParaRPr lang="ko-KR" altLang="en-US"/>
              </a:p>
            </p:txBody>
          </p:sp>
        </p:grpSp>
        <p:sp>
          <p:nvSpPr>
            <p:cNvPr id="229" name="직사각형 9228"/>
            <p:cNvSpPr>
              <a:spLocks/>
            </p:cNvSpPr>
            <p:nvPr/>
          </p:nvSpPr>
          <p:spPr>
            <a:xfrm>
              <a:off x="10150475" y="1939290"/>
              <a:ext cx="1583055" cy="2850515"/>
            </a:xfrm>
            <a:prstGeom prst="rect">
              <a:avLst/>
            </a:prstGeom>
            <a:solidFill>
              <a:srgbClr val="D9D9D9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pic>
          <p:nvPicPr>
            <p:cNvPr id="230" name="그림 92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1285" y="2869565"/>
              <a:ext cx="1317625" cy="158115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231" name="직사각형 9218"/>
            <p:cNvSpPr>
              <a:spLocks/>
            </p:cNvSpPr>
            <p:nvPr/>
          </p:nvSpPr>
          <p:spPr>
            <a:xfrm>
              <a:off x="10214610" y="2127250"/>
              <a:ext cx="1377315" cy="594995"/>
            </a:xfrm>
            <a:prstGeom prst="rect">
              <a:avLst/>
            </a:prstGeom>
            <a:solidFill>
              <a:srgbClr val="DAE3F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32" name="타원 9235"/>
            <p:cNvSpPr>
              <a:spLocks/>
            </p:cNvSpPr>
            <p:nvPr/>
          </p:nvSpPr>
          <p:spPr>
            <a:xfrm>
              <a:off x="10487025" y="6885305"/>
              <a:ext cx="916940" cy="755015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A6A6A6">
                  <a:alpha val="62745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cxnSp>
          <p:nvCxnSpPr>
            <p:cNvPr id="233" name="직선 연결선 89"/>
            <p:cNvCxnSpPr/>
            <p:nvPr/>
          </p:nvCxnSpPr>
          <p:spPr>
            <a:xfrm>
              <a:off x="10660380" y="7262495"/>
              <a:ext cx="575310" cy="635"/>
            </a:xfrm>
            <a:prstGeom prst="line">
              <a:avLst/>
            </a:prstGeom>
            <a:noFill/>
            <a:ln w="19050" cap="flat" cmpd="sng">
              <a:solidFill>
                <a:srgbClr val="0D0D0D">
                  <a:alpha val="45882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사각형: 둥근 모서리 42"/>
            <p:cNvSpPr>
              <a:spLocks/>
            </p:cNvSpPr>
            <p:nvPr/>
          </p:nvSpPr>
          <p:spPr>
            <a:xfrm>
              <a:off x="2718435" y="11117580"/>
              <a:ext cx="6375400" cy="2303780"/>
            </a:xfrm>
            <a:prstGeom prst="roundRect">
              <a:avLst>
                <a:gd name="adj" fmla="val 16667"/>
              </a:avLst>
            </a:prstGeom>
            <a:solidFill>
              <a:srgbClr val="0D1214"/>
            </a:solidFill>
            <a:ln w="76200" cap="flat" cmpd="sng">
              <a:solidFill>
                <a:srgbClr val="E3C7CE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35" name="직사각형 54"/>
            <p:cNvSpPr>
              <a:spLocks/>
            </p:cNvSpPr>
            <p:nvPr/>
          </p:nvSpPr>
          <p:spPr>
            <a:xfrm>
              <a:off x="2758440" y="11156950"/>
              <a:ext cx="6210300" cy="1711960"/>
            </a:xfrm>
            <a:custGeom>
              <a:avLst/>
              <a:gdLst>
                <a:gd name="TX0" fmla="*/ 733 w 21490"/>
                <a:gd name="TY0" fmla="*/ 529 h 21601"/>
                <a:gd name="TX1" fmla="*/ 20939 w 21490"/>
                <a:gd name="TY1" fmla="*/ 0 h 21601"/>
                <a:gd name="TX2" fmla="*/ 21476 w 21490"/>
                <a:gd name="TY2" fmla="*/ 3140 h 21601"/>
                <a:gd name="TX3" fmla="*/ 19121 w 21490"/>
                <a:gd name="TY3" fmla="*/ 21336 h 21601"/>
                <a:gd name="TX4" fmla="*/ 2510 w 21490"/>
                <a:gd name="TY4" fmla="*/ 21600 h 21601"/>
                <a:gd name="TX5" fmla="*/ 0 w 21490"/>
                <a:gd name="TY5" fmla="*/ 3398 h 21601"/>
                <a:gd name="TX6" fmla="*/ 733 w 21490"/>
                <a:gd name="TY6" fmla="*/ 529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490" h="21601">
                  <a:moveTo>
                    <a:pt x="733" y="529"/>
                  </a:moveTo>
                  <a:lnTo>
                    <a:pt x="20939" y="0"/>
                  </a:lnTo>
                  <a:cubicBezTo>
                    <a:pt x="20815" y="959"/>
                    <a:pt x="21600" y="2182"/>
                    <a:pt x="21476" y="3140"/>
                  </a:cubicBezTo>
                  <a:lnTo>
                    <a:pt x="19121" y="21336"/>
                  </a:lnTo>
                  <a:lnTo>
                    <a:pt x="2510" y="21600"/>
                  </a:lnTo>
                  <a:cubicBezTo>
                    <a:pt x="1505" y="15623"/>
                    <a:pt x="1005" y="9375"/>
                    <a:pt x="0" y="3398"/>
                  </a:cubicBezTo>
                  <a:lnTo>
                    <a:pt x="733" y="529"/>
                  </a:lnTo>
                  <a:close/>
                </a:path>
              </a:pathLst>
            </a:custGeom>
            <a:solidFill>
              <a:srgbClr val="808080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36" name="Freeform 12"/>
            <p:cNvSpPr>
              <a:spLocks/>
            </p:cNvSpPr>
            <p:nvPr/>
          </p:nvSpPr>
          <p:spPr>
            <a:xfrm>
              <a:off x="2698115" y="1730375"/>
              <a:ext cx="911860" cy="1223010"/>
            </a:xfrm>
            <a:custGeom>
              <a:avLst/>
              <a:gdLst>
                <a:gd name="TX0" fmla="*/ 0 w 21601"/>
                <a:gd name="TY0" fmla="*/ 11890 h 21601"/>
                <a:gd name="TX1" fmla="*/ 0 w 21601"/>
                <a:gd name="TY1" fmla="*/ 2609 h 21601"/>
                <a:gd name="TX2" fmla="*/ 1512 w 21601"/>
                <a:gd name="TY2" fmla="*/ 1255 h 21601"/>
                <a:gd name="TX3" fmla="*/ 2862 w 21601"/>
                <a:gd name="TY3" fmla="*/ 0 h 21601"/>
                <a:gd name="TX4" fmla="*/ 18738 w 21601"/>
                <a:gd name="TY4" fmla="*/ 0 h 21601"/>
                <a:gd name="TX5" fmla="*/ 20088 w 21601"/>
                <a:gd name="TY5" fmla="*/ 1255 h 21601"/>
                <a:gd name="TX6" fmla="*/ 21600 w 21601"/>
                <a:gd name="TY6" fmla="*/ 2609 h 21601"/>
                <a:gd name="TX7" fmla="*/ 21600 w 21601"/>
                <a:gd name="TY7" fmla="*/ 18991 h 21601"/>
                <a:gd name="TX8" fmla="*/ 20088 w 21601"/>
                <a:gd name="TY8" fmla="*/ 20345 h 21601"/>
                <a:gd name="TX9" fmla="*/ 18738 w 21601"/>
                <a:gd name="TY9" fmla="*/ 21600 h 21601"/>
                <a:gd name="TX10" fmla="*/ 2862 w 21601"/>
                <a:gd name="TY10" fmla="*/ 21600 h 21601"/>
                <a:gd name="TX11" fmla="*/ 1512 w 21601"/>
                <a:gd name="TY11" fmla="*/ 20345 h 21601"/>
                <a:gd name="TX12" fmla="*/ 0 w 21601"/>
                <a:gd name="TY12" fmla="*/ 18991 h 21601"/>
                <a:gd name="TX13" fmla="*/ 0 w 21601"/>
                <a:gd name="TY13" fmla="*/ 971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1601" h="21601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37" name="Freeform 16"/>
            <p:cNvSpPr>
              <a:spLocks/>
            </p:cNvSpPr>
            <p:nvPr/>
          </p:nvSpPr>
          <p:spPr>
            <a:xfrm>
              <a:off x="2804160" y="1715770"/>
              <a:ext cx="694055" cy="51435"/>
            </a:xfrm>
            <a:custGeom>
              <a:avLst/>
              <a:gdLst>
                <a:gd name="TX0" fmla="*/ 20196 w 21601"/>
                <a:gd name="TY0" fmla="*/ 21600 h 21601"/>
                <a:gd name="TX1" fmla="*/ 1404 w 21601"/>
                <a:gd name="TY1" fmla="*/ 21600 h 21601"/>
                <a:gd name="TX2" fmla="*/ 0 w 21601"/>
                <a:gd name="TY2" fmla="*/ 10800 h 21601"/>
                <a:gd name="TX3" fmla="*/ 1404 w 21601"/>
                <a:gd name="TY3" fmla="*/ 0 h 21601"/>
                <a:gd name="TX4" fmla="*/ 20196 w 21601"/>
                <a:gd name="TY4" fmla="*/ 0 h 21601"/>
                <a:gd name="TX5" fmla="*/ 21600 w 21601"/>
                <a:gd name="TY5" fmla="*/ 10800 h 21601"/>
                <a:gd name="TX6" fmla="*/ 20196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38" name="Freeform 17"/>
            <p:cNvSpPr>
              <a:spLocks/>
            </p:cNvSpPr>
            <p:nvPr/>
          </p:nvSpPr>
          <p:spPr>
            <a:xfrm>
              <a:off x="2705735" y="1947545"/>
              <a:ext cx="904875" cy="830580"/>
            </a:xfrm>
            <a:custGeom>
              <a:avLst/>
              <a:gdLst>
                <a:gd name="TX0" fmla="*/ 21600 w 21601"/>
                <a:gd name="TY0" fmla="*/ 14856 h 21601"/>
                <a:gd name="TX1" fmla="*/ 0 w 21601"/>
                <a:gd name="TY1" fmla="*/ 21600 h 21601"/>
                <a:gd name="TX2" fmla="*/ 0 w 21601"/>
                <a:gd name="TY2" fmla="*/ 6744 h 21601"/>
                <a:gd name="TX3" fmla="*/ 21600 w 21601"/>
                <a:gd name="TY3" fmla="*/ 0 h 21601"/>
                <a:gd name="TX4" fmla="*/ 21600 w 21601"/>
                <a:gd name="TY4" fmla="*/ 14856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39" name="Freeform 18"/>
            <p:cNvSpPr>
              <a:spLocks/>
            </p:cNvSpPr>
            <p:nvPr/>
          </p:nvSpPr>
          <p:spPr>
            <a:xfrm>
              <a:off x="2698115" y="2025015"/>
              <a:ext cx="913130" cy="654050"/>
            </a:xfrm>
            <a:custGeom>
              <a:avLst/>
              <a:gdLst>
                <a:gd name="TX0" fmla="*/ 21600 w 21601"/>
                <a:gd name="TY0" fmla="*/ 12622 h 21601"/>
                <a:gd name="TX1" fmla="*/ 0 w 21601"/>
                <a:gd name="TY1" fmla="*/ 21600 h 21601"/>
                <a:gd name="TX2" fmla="*/ 0 w 21601"/>
                <a:gd name="TY2" fmla="*/ 8978 h 21601"/>
                <a:gd name="TX3" fmla="*/ 21600 w 21601"/>
                <a:gd name="TY3" fmla="*/ 0 h 21601"/>
                <a:gd name="TX4" fmla="*/ 21600 w 21601"/>
                <a:gd name="TY4" fmla="*/ 12622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>
            <a:xfrm>
              <a:off x="4433570" y="1724025"/>
              <a:ext cx="911860" cy="1223010"/>
            </a:xfrm>
            <a:custGeom>
              <a:avLst/>
              <a:gdLst>
                <a:gd name="TX0" fmla="*/ 0 w 21601"/>
                <a:gd name="TY0" fmla="*/ 11890 h 21601"/>
                <a:gd name="TX1" fmla="*/ 0 w 21601"/>
                <a:gd name="TY1" fmla="*/ 2609 h 21601"/>
                <a:gd name="TX2" fmla="*/ 1512 w 21601"/>
                <a:gd name="TY2" fmla="*/ 1255 h 21601"/>
                <a:gd name="TX3" fmla="*/ 2862 w 21601"/>
                <a:gd name="TY3" fmla="*/ 0 h 21601"/>
                <a:gd name="TX4" fmla="*/ 18738 w 21601"/>
                <a:gd name="TY4" fmla="*/ 0 h 21601"/>
                <a:gd name="TX5" fmla="*/ 20088 w 21601"/>
                <a:gd name="TY5" fmla="*/ 1255 h 21601"/>
                <a:gd name="TX6" fmla="*/ 21600 w 21601"/>
                <a:gd name="TY6" fmla="*/ 2609 h 21601"/>
                <a:gd name="TX7" fmla="*/ 21600 w 21601"/>
                <a:gd name="TY7" fmla="*/ 18991 h 21601"/>
                <a:gd name="TX8" fmla="*/ 20088 w 21601"/>
                <a:gd name="TY8" fmla="*/ 20345 h 21601"/>
                <a:gd name="TX9" fmla="*/ 18738 w 21601"/>
                <a:gd name="TY9" fmla="*/ 21600 h 21601"/>
                <a:gd name="TX10" fmla="*/ 2862 w 21601"/>
                <a:gd name="TY10" fmla="*/ 21600 h 21601"/>
                <a:gd name="TX11" fmla="*/ 1512 w 21601"/>
                <a:gd name="TY11" fmla="*/ 20345 h 21601"/>
                <a:gd name="TX12" fmla="*/ 0 w 21601"/>
                <a:gd name="TY12" fmla="*/ 18991 h 21601"/>
                <a:gd name="TX13" fmla="*/ 0 w 21601"/>
                <a:gd name="TY13" fmla="*/ 971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1601" h="21601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41" name="Freeform 16"/>
            <p:cNvSpPr>
              <a:spLocks/>
            </p:cNvSpPr>
            <p:nvPr/>
          </p:nvSpPr>
          <p:spPr>
            <a:xfrm>
              <a:off x="4539615" y="1709420"/>
              <a:ext cx="694055" cy="51435"/>
            </a:xfrm>
            <a:custGeom>
              <a:avLst/>
              <a:gdLst>
                <a:gd name="TX0" fmla="*/ 20196 w 21601"/>
                <a:gd name="TY0" fmla="*/ 21600 h 21601"/>
                <a:gd name="TX1" fmla="*/ 1404 w 21601"/>
                <a:gd name="TY1" fmla="*/ 21600 h 21601"/>
                <a:gd name="TX2" fmla="*/ 0 w 21601"/>
                <a:gd name="TY2" fmla="*/ 10800 h 21601"/>
                <a:gd name="TX3" fmla="*/ 1404 w 21601"/>
                <a:gd name="TY3" fmla="*/ 0 h 21601"/>
                <a:gd name="TX4" fmla="*/ 20196 w 21601"/>
                <a:gd name="TY4" fmla="*/ 0 h 21601"/>
                <a:gd name="TX5" fmla="*/ 21600 w 21601"/>
                <a:gd name="TY5" fmla="*/ 10800 h 21601"/>
                <a:gd name="TX6" fmla="*/ 20196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42" name="Freeform 17"/>
            <p:cNvSpPr>
              <a:spLocks/>
            </p:cNvSpPr>
            <p:nvPr/>
          </p:nvSpPr>
          <p:spPr>
            <a:xfrm>
              <a:off x="4440555" y="1941195"/>
              <a:ext cx="904875" cy="830580"/>
            </a:xfrm>
            <a:custGeom>
              <a:avLst/>
              <a:gdLst>
                <a:gd name="TX0" fmla="*/ 21600 w 21601"/>
                <a:gd name="TY0" fmla="*/ 14856 h 21601"/>
                <a:gd name="TX1" fmla="*/ 0 w 21601"/>
                <a:gd name="TY1" fmla="*/ 21600 h 21601"/>
                <a:gd name="TX2" fmla="*/ 0 w 21601"/>
                <a:gd name="TY2" fmla="*/ 6744 h 21601"/>
                <a:gd name="TX3" fmla="*/ 21600 w 21601"/>
                <a:gd name="TY3" fmla="*/ 0 h 21601"/>
                <a:gd name="TX4" fmla="*/ 21600 w 21601"/>
                <a:gd name="TY4" fmla="*/ 14856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43" name="Freeform 18"/>
            <p:cNvSpPr>
              <a:spLocks/>
            </p:cNvSpPr>
            <p:nvPr/>
          </p:nvSpPr>
          <p:spPr>
            <a:xfrm>
              <a:off x="4433570" y="2018665"/>
              <a:ext cx="913130" cy="654050"/>
            </a:xfrm>
            <a:custGeom>
              <a:avLst/>
              <a:gdLst>
                <a:gd name="TX0" fmla="*/ 21600 w 21601"/>
                <a:gd name="TY0" fmla="*/ 12622 h 21601"/>
                <a:gd name="TX1" fmla="*/ 0 w 21601"/>
                <a:gd name="TY1" fmla="*/ 21600 h 21601"/>
                <a:gd name="TX2" fmla="*/ 0 w 21601"/>
                <a:gd name="TY2" fmla="*/ 8978 h 21601"/>
                <a:gd name="TX3" fmla="*/ 21600 w 21601"/>
                <a:gd name="TY3" fmla="*/ 0 h 21601"/>
                <a:gd name="TX4" fmla="*/ 21600 w 21601"/>
                <a:gd name="TY4" fmla="*/ 12622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44" name="Freeform 12"/>
            <p:cNvSpPr>
              <a:spLocks/>
            </p:cNvSpPr>
            <p:nvPr/>
          </p:nvSpPr>
          <p:spPr>
            <a:xfrm>
              <a:off x="6287135" y="1737360"/>
              <a:ext cx="911860" cy="1223010"/>
            </a:xfrm>
            <a:custGeom>
              <a:avLst/>
              <a:gdLst>
                <a:gd name="TX0" fmla="*/ 0 w 21601"/>
                <a:gd name="TY0" fmla="*/ 11890 h 21601"/>
                <a:gd name="TX1" fmla="*/ 0 w 21601"/>
                <a:gd name="TY1" fmla="*/ 2609 h 21601"/>
                <a:gd name="TX2" fmla="*/ 1512 w 21601"/>
                <a:gd name="TY2" fmla="*/ 1255 h 21601"/>
                <a:gd name="TX3" fmla="*/ 2862 w 21601"/>
                <a:gd name="TY3" fmla="*/ 0 h 21601"/>
                <a:gd name="TX4" fmla="*/ 18738 w 21601"/>
                <a:gd name="TY4" fmla="*/ 0 h 21601"/>
                <a:gd name="TX5" fmla="*/ 20088 w 21601"/>
                <a:gd name="TY5" fmla="*/ 1255 h 21601"/>
                <a:gd name="TX6" fmla="*/ 21600 w 21601"/>
                <a:gd name="TY6" fmla="*/ 2609 h 21601"/>
                <a:gd name="TX7" fmla="*/ 21600 w 21601"/>
                <a:gd name="TY7" fmla="*/ 18991 h 21601"/>
                <a:gd name="TX8" fmla="*/ 20088 w 21601"/>
                <a:gd name="TY8" fmla="*/ 20345 h 21601"/>
                <a:gd name="TX9" fmla="*/ 18738 w 21601"/>
                <a:gd name="TY9" fmla="*/ 21600 h 21601"/>
                <a:gd name="TX10" fmla="*/ 2862 w 21601"/>
                <a:gd name="TY10" fmla="*/ 21600 h 21601"/>
                <a:gd name="TX11" fmla="*/ 1512 w 21601"/>
                <a:gd name="TY11" fmla="*/ 20345 h 21601"/>
                <a:gd name="TX12" fmla="*/ 0 w 21601"/>
                <a:gd name="TY12" fmla="*/ 18991 h 21601"/>
                <a:gd name="TX13" fmla="*/ 0 w 21601"/>
                <a:gd name="TY13" fmla="*/ 971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1601" h="21601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45" name="Freeform 16"/>
            <p:cNvSpPr>
              <a:spLocks/>
            </p:cNvSpPr>
            <p:nvPr/>
          </p:nvSpPr>
          <p:spPr>
            <a:xfrm>
              <a:off x="6393180" y="1722120"/>
              <a:ext cx="694055" cy="51435"/>
            </a:xfrm>
            <a:custGeom>
              <a:avLst/>
              <a:gdLst>
                <a:gd name="TX0" fmla="*/ 20196 w 21601"/>
                <a:gd name="TY0" fmla="*/ 21600 h 21601"/>
                <a:gd name="TX1" fmla="*/ 1404 w 21601"/>
                <a:gd name="TY1" fmla="*/ 21600 h 21601"/>
                <a:gd name="TX2" fmla="*/ 0 w 21601"/>
                <a:gd name="TY2" fmla="*/ 10800 h 21601"/>
                <a:gd name="TX3" fmla="*/ 1404 w 21601"/>
                <a:gd name="TY3" fmla="*/ 0 h 21601"/>
                <a:gd name="TX4" fmla="*/ 20196 w 21601"/>
                <a:gd name="TY4" fmla="*/ 0 h 21601"/>
                <a:gd name="TX5" fmla="*/ 21600 w 21601"/>
                <a:gd name="TY5" fmla="*/ 10800 h 21601"/>
                <a:gd name="TX6" fmla="*/ 20196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46" name="Freeform 17"/>
            <p:cNvSpPr>
              <a:spLocks/>
            </p:cNvSpPr>
            <p:nvPr/>
          </p:nvSpPr>
          <p:spPr>
            <a:xfrm>
              <a:off x="6294120" y="1954530"/>
              <a:ext cx="904875" cy="830580"/>
            </a:xfrm>
            <a:custGeom>
              <a:avLst/>
              <a:gdLst>
                <a:gd name="TX0" fmla="*/ 21600 w 21601"/>
                <a:gd name="TY0" fmla="*/ 14856 h 21601"/>
                <a:gd name="TX1" fmla="*/ 0 w 21601"/>
                <a:gd name="TY1" fmla="*/ 21600 h 21601"/>
                <a:gd name="TX2" fmla="*/ 0 w 21601"/>
                <a:gd name="TY2" fmla="*/ 6744 h 21601"/>
                <a:gd name="TX3" fmla="*/ 21600 w 21601"/>
                <a:gd name="TY3" fmla="*/ 0 h 21601"/>
                <a:gd name="TX4" fmla="*/ 21600 w 21601"/>
                <a:gd name="TY4" fmla="*/ 14856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47" name="Freeform 18"/>
            <p:cNvSpPr>
              <a:spLocks/>
            </p:cNvSpPr>
            <p:nvPr/>
          </p:nvSpPr>
          <p:spPr>
            <a:xfrm>
              <a:off x="6287135" y="2032000"/>
              <a:ext cx="913130" cy="654050"/>
            </a:xfrm>
            <a:custGeom>
              <a:avLst/>
              <a:gdLst>
                <a:gd name="TX0" fmla="*/ 21600 w 21601"/>
                <a:gd name="TY0" fmla="*/ 12622 h 21601"/>
                <a:gd name="TX1" fmla="*/ 0 w 21601"/>
                <a:gd name="TY1" fmla="*/ 21600 h 21601"/>
                <a:gd name="TX2" fmla="*/ 0 w 21601"/>
                <a:gd name="TY2" fmla="*/ 8978 h 21601"/>
                <a:gd name="TX3" fmla="*/ 21600 w 21601"/>
                <a:gd name="TY3" fmla="*/ 0 h 21601"/>
                <a:gd name="TX4" fmla="*/ 21600 w 21601"/>
                <a:gd name="TY4" fmla="*/ 12622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48" name="Freeform 12"/>
            <p:cNvSpPr>
              <a:spLocks/>
            </p:cNvSpPr>
            <p:nvPr/>
          </p:nvSpPr>
          <p:spPr>
            <a:xfrm>
              <a:off x="8103870" y="1721485"/>
              <a:ext cx="911860" cy="1223010"/>
            </a:xfrm>
            <a:custGeom>
              <a:avLst/>
              <a:gdLst>
                <a:gd name="TX0" fmla="*/ 0 w 21601"/>
                <a:gd name="TY0" fmla="*/ 11890 h 21601"/>
                <a:gd name="TX1" fmla="*/ 0 w 21601"/>
                <a:gd name="TY1" fmla="*/ 2609 h 21601"/>
                <a:gd name="TX2" fmla="*/ 1512 w 21601"/>
                <a:gd name="TY2" fmla="*/ 1255 h 21601"/>
                <a:gd name="TX3" fmla="*/ 2862 w 21601"/>
                <a:gd name="TY3" fmla="*/ 0 h 21601"/>
                <a:gd name="TX4" fmla="*/ 18738 w 21601"/>
                <a:gd name="TY4" fmla="*/ 0 h 21601"/>
                <a:gd name="TX5" fmla="*/ 20088 w 21601"/>
                <a:gd name="TY5" fmla="*/ 1255 h 21601"/>
                <a:gd name="TX6" fmla="*/ 21600 w 21601"/>
                <a:gd name="TY6" fmla="*/ 2609 h 21601"/>
                <a:gd name="TX7" fmla="*/ 21600 w 21601"/>
                <a:gd name="TY7" fmla="*/ 18991 h 21601"/>
                <a:gd name="TX8" fmla="*/ 20088 w 21601"/>
                <a:gd name="TY8" fmla="*/ 20345 h 21601"/>
                <a:gd name="TX9" fmla="*/ 18738 w 21601"/>
                <a:gd name="TY9" fmla="*/ 21600 h 21601"/>
                <a:gd name="TX10" fmla="*/ 2862 w 21601"/>
                <a:gd name="TY10" fmla="*/ 21600 h 21601"/>
                <a:gd name="TX11" fmla="*/ 1512 w 21601"/>
                <a:gd name="TY11" fmla="*/ 20345 h 21601"/>
                <a:gd name="TX12" fmla="*/ 0 w 21601"/>
                <a:gd name="TY12" fmla="*/ 18991 h 21601"/>
                <a:gd name="TX13" fmla="*/ 0 w 21601"/>
                <a:gd name="TY13" fmla="*/ 971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1601" h="21601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49" name="Freeform 16"/>
            <p:cNvSpPr>
              <a:spLocks/>
            </p:cNvSpPr>
            <p:nvPr/>
          </p:nvSpPr>
          <p:spPr>
            <a:xfrm>
              <a:off x="8209915" y="1706880"/>
              <a:ext cx="694055" cy="51435"/>
            </a:xfrm>
            <a:custGeom>
              <a:avLst/>
              <a:gdLst>
                <a:gd name="TX0" fmla="*/ 20196 w 21601"/>
                <a:gd name="TY0" fmla="*/ 21600 h 21601"/>
                <a:gd name="TX1" fmla="*/ 1404 w 21601"/>
                <a:gd name="TY1" fmla="*/ 21600 h 21601"/>
                <a:gd name="TX2" fmla="*/ 0 w 21601"/>
                <a:gd name="TY2" fmla="*/ 10800 h 21601"/>
                <a:gd name="TX3" fmla="*/ 1404 w 21601"/>
                <a:gd name="TY3" fmla="*/ 0 h 21601"/>
                <a:gd name="TX4" fmla="*/ 20196 w 21601"/>
                <a:gd name="TY4" fmla="*/ 0 h 21601"/>
                <a:gd name="TX5" fmla="*/ 21600 w 21601"/>
                <a:gd name="TY5" fmla="*/ 10800 h 21601"/>
                <a:gd name="TX6" fmla="*/ 20196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50" name="Freeform 17"/>
            <p:cNvSpPr>
              <a:spLocks/>
            </p:cNvSpPr>
            <p:nvPr/>
          </p:nvSpPr>
          <p:spPr>
            <a:xfrm>
              <a:off x="8110855" y="1938655"/>
              <a:ext cx="904875" cy="830580"/>
            </a:xfrm>
            <a:custGeom>
              <a:avLst/>
              <a:gdLst>
                <a:gd name="TX0" fmla="*/ 21600 w 21601"/>
                <a:gd name="TY0" fmla="*/ 14856 h 21601"/>
                <a:gd name="TX1" fmla="*/ 0 w 21601"/>
                <a:gd name="TY1" fmla="*/ 21600 h 21601"/>
                <a:gd name="TX2" fmla="*/ 0 w 21601"/>
                <a:gd name="TY2" fmla="*/ 6744 h 21601"/>
                <a:gd name="TX3" fmla="*/ 21600 w 21601"/>
                <a:gd name="TY3" fmla="*/ 0 h 21601"/>
                <a:gd name="TX4" fmla="*/ 21600 w 21601"/>
                <a:gd name="TY4" fmla="*/ 14856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51" name="Freeform 18"/>
            <p:cNvSpPr>
              <a:spLocks/>
            </p:cNvSpPr>
            <p:nvPr/>
          </p:nvSpPr>
          <p:spPr>
            <a:xfrm>
              <a:off x="8103870" y="2016125"/>
              <a:ext cx="913130" cy="654050"/>
            </a:xfrm>
            <a:custGeom>
              <a:avLst/>
              <a:gdLst>
                <a:gd name="TX0" fmla="*/ 21600 w 21601"/>
                <a:gd name="TY0" fmla="*/ 12622 h 21601"/>
                <a:gd name="TX1" fmla="*/ 0 w 21601"/>
                <a:gd name="TY1" fmla="*/ 21600 h 21601"/>
                <a:gd name="TX2" fmla="*/ 0 w 21601"/>
                <a:gd name="TY2" fmla="*/ 8978 h 21601"/>
                <a:gd name="TX3" fmla="*/ 21600 w 21601"/>
                <a:gd name="TY3" fmla="*/ 0 h 21601"/>
                <a:gd name="TX4" fmla="*/ 21600 w 21601"/>
                <a:gd name="TY4" fmla="*/ 12622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52" name="Freeform 16"/>
            <p:cNvSpPr>
              <a:spLocks/>
            </p:cNvSpPr>
            <p:nvPr/>
          </p:nvSpPr>
          <p:spPr>
            <a:xfrm>
              <a:off x="6496050" y="6301740"/>
              <a:ext cx="2245360" cy="175260"/>
            </a:xfrm>
            <a:custGeom>
              <a:avLst/>
              <a:gdLst>
                <a:gd name="TX0" fmla="*/ 20196 w 21601"/>
                <a:gd name="TY0" fmla="*/ 21600 h 21601"/>
                <a:gd name="TX1" fmla="*/ 1404 w 21601"/>
                <a:gd name="TY1" fmla="*/ 21600 h 21601"/>
                <a:gd name="TX2" fmla="*/ 0 w 21601"/>
                <a:gd name="TY2" fmla="*/ 10800 h 21601"/>
                <a:gd name="TX3" fmla="*/ 1404 w 21601"/>
                <a:gd name="TY3" fmla="*/ 0 h 21601"/>
                <a:gd name="TX4" fmla="*/ 20196 w 21601"/>
                <a:gd name="TY4" fmla="*/ 0 h 21601"/>
                <a:gd name="TX5" fmla="*/ 21600 w 21601"/>
                <a:gd name="TY5" fmla="*/ 10800 h 21601"/>
                <a:gd name="TX6" fmla="*/ 20196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53" name="타원 66"/>
            <p:cNvSpPr>
              <a:spLocks/>
            </p:cNvSpPr>
            <p:nvPr/>
          </p:nvSpPr>
          <p:spPr>
            <a:xfrm>
              <a:off x="2877185" y="2445385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54" name="타원 104"/>
            <p:cNvSpPr>
              <a:spLocks/>
            </p:cNvSpPr>
            <p:nvPr/>
          </p:nvSpPr>
          <p:spPr>
            <a:xfrm>
              <a:off x="4606925" y="2419985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55" name="타원 105"/>
            <p:cNvSpPr>
              <a:spLocks/>
            </p:cNvSpPr>
            <p:nvPr/>
          </p:nvSpPr>
          <p:spPr>
            <a:xfrm>
              <a:off x="6449060" y="2419350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56" name="타원 106"/>
            <p:cNvSpPr>
              <a:spLocks/>
            </p:cNvSpPr>
            <p:nvPr/>
          </p:nvSpPr>
          <p:spPr>
            <a:xfrm>
              <a:off x="8256905" y="2435860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57" name="Freeform 22"/>
            <p:cNvSpPr>
              <a:spLocks/>
            </p:cNvSpPr>
            <p:nvPr/>
          </p:nvSpPr>
          <p:spPr>
            <a:xfrm>
              <a:off x="2611755" y="4338320"/>
              <a:ext cx="1125855" cy="1182370"/>
            </a:xfrm>
            <a:custGeom>
              <a:avLst/>
              <a:gdLst>
                <a:gd name="TX0" fmla="*/ 21600 w 21601"/>
                <a:gd name="TY0" fmla="*/ 0 h 21601"/>
                <a:gd name="TX1" fmla="*/ 17281 w 21601"/>
                <a:gd name="TY1" fmla="*/ 901 h 21601"/>
                <a:gd name="TX2" fmla="*/ 14040 w 21601"/>
                <a:gd name="TY2" fmla="*/ 0 h 21601"/>
                <a:gd name="TX3" fmla="*/ 10802 w 21601"/>
                <a:gd name="TY3" fmla="*/ 901 h 21601"/>
                <a:gd name="TX4" fmla="*/ 7560 w 21601"/>
                <a:gd name="TY4" fmla="*/ 0 h 21601"/>
                <a:gd name="TX5" fmla="*/ 4319 w 21601"/>
                <a:gd name="TY5" fmla="*/ 901 h 21601"/>
                <a:gd name="TX6" fmla="*/ 0 w 21601"/>
                <a:gd name="TY6" fmla="*/ 0 h 21601"/>
                <a:gd name="TX7" fmla="*/ 0 w 21601"/>
                <a:gd name="TY7" fmla="*/ 3600 h 21601"/>
                <a:gd name="TX8" fmla="*/ 1081 w 21601"/>
                <a:gd name="TY8" fmla="*/ 10801 h 21601"/>
                <a:gd name="TX9" fmla="*/ 0 w 21601"/>
                <a:gd name="TY9" fmla="*/ 18000 h 21601"/>
                <a:gd name="TX10" fmla="*/ 0 w 21601"/>
                <a:gd name="TY10" fmla="*/ 21600 h 21601"/>
                <a:gd name="TX11" fmla="*/ 4319 w 21601"/>
                <a:gd name="TY11" fmla="*/ 20701 h 21601"/>
                <a:gd name="TX12" fmla="*/ 7560 w 21601"/>
                <a:gd name="TY12" fmla="*/ 21600 h 21601"/>
                <a:gd name="TX13" fmla="*/ 10802 w 21601"/>
                <a:gd name="TY13" fmla="*/ 20701 h 21601"/>
                <a:gd name="TX14" fmla="*/ 14040 w 21601"/>
                <a:gd name="TY14" fmla="*/ 21600 h 21601"/>
                <a:gd name="TX15" fmla="*/ 17281 w 21601"/>
                <a:gd name="TY15" fmla="*/ 20701 h 21601"/>
                <a:gd name="TX16" fmla="*/ 21600 w 21601"/>
                <a:gd name="TY16" fmla="*/ 21600 h 21601"/>
                <a:gd name="TX17" fmla="*/ 21600 w 21601"/>
                <a:gd name="TY17" fmla="*/ 18000 h 21601"/>
                <a:gd name="TX18" fmla="*/ 20522 w 21601"/>
                <a:gd name="TY18" fmla="*/ 10801 h 21601"/>
                <a:gd name="TX19" fmla="*/ 21600 w 21601"/>
                <a:gd name="TY19" fmla="*/ 3600 h 21601"/>
                <a:gd name="TX20" fmla="*/ 21600 w 21601"/>
                <a:gd name="TY20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58" name="Freeform 23"/>
            <p:cNvSpPr>
              <a:spLocks/>
            </p:cNvSpPr>
            <p:nvPr/>
          </p:nvSpPr>
          <p:spPr>
            <a:xfrm>
              <a:off x="2611755" y="4338320"/>
              <a:ext cx="169545" cy="1182370"/>
            </a:xfrm>
            <a:custGeom>
              <a:avLst/>
              <a:gdLst>
                <a:gd name="TX0" fmla="*/ 14353 w 21542"/>
                <a:gd name="TY0" fmla="*/ 18000 h 21601"/>
                <a:gd name="TX1" fmla="*/ 21539 w 21542"/>
                <a:gd name="TY1" fmla="*/ 10801 h 21601"/>
                <a:gd name="TX2" fmla="*/ 14353 w 21542"/>
                <a:gd name="TY2" fmla="*/ 3600 h 21601"/>
                <a:gd name="TX3" fmla="*/ 14353 w 21542"/>
                <a:gd name="TY3" fmla="*/ 451 h 21601"/>
                <a:gd name="TX4" fmla="*/ 0 w 21542"/>
                <a:gd name="TY4" fmla="*/ 0 h 21601"/>
                <a:gd name="TX5" fmla="*/ 0 w 21542"/>
                <a:gd name="TY5" fmla="*/ 3600 h 21601"/>
                <a:gd name="TX6" fmla="*/ 7187 w 21542"/>
                <a:gd name="TY6" fmla="*/ 10801 h 21601"/>
                <a:gd name="TX7" fmla="*/ 0 w 21542"/>
                <a:gd name="TY7" fmla="*/ 18000 h 21601"/>
                <a:gd name="TX8" fmla="*/ 0 w 21542"/>
                <a:gd name="TY8" fmla="*/ 21600 h 21601"/>
                <a:gd name="TX9" fmla="*/ 14353 w 21542"/>
                <a:gd name="TY9" fmla="*/ 21152 h 21601"/>
                <a:gd name="TX10" fmla="*/ 14353 w 21542"/>
                <a:gd name="TY10" fmla="*/ 180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2" h="21601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59" name="Freeform 24"/>
            <p:cNvSpPr>
              <a:spLocks/>
            </p:cNvSpPr>
            <p:nvPr/>
          </p:nvSpPr>
          <p:spPr>
            <a:xfrm>
              <a:off x="2611755" y="4338320"/>
              <a:ext cx="1125855" cy="19685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0 h 21601"/>
                <a:gd name="TX3" fmla="*/ 4328 w 21601"/>
                <a:gd name="TY3" fmla="*/ 5400 h 21601"/>
                <a:gd name="TX4" fmla="*/ 7545 w 21601"/>
                <a:gd name="TY4" fmla="*/ 0 h 21601"/>
                <a:gd name="TX5" fmla="*/ 10800 w 21601"/>
                <a:gd name="TY5" fmla="*/ 5400 h 21601"/>
                <a:gd name="TX6" fmla="*/ 14055 w 21601"/>
                <a:gd name="TY6" fmla="*/ 0 h 21601"/>
                <a:gd name="TX7" fmla="*/ 17272 w 21601"/>
                <a:gd name="TY7" fmla="*/ 5400 h 21601"/>
                <a:gd name="TX8" fmla="*/ 21600 w 21601"/>
                <a:gd name="TY8" fmla="*/ 0 h 21601"/>
                <a:gd name="TX9" fmla="*/ 21600 w 21601"/>
                <a:gd name="TY9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60" name="Freeform 25"/>
            <p:cNvSpPr>
              <a:spLocks/>
            </p:cNvSpPr>
            <p:nvPr/>
          </p:nvSpPr>
          <p:spPr>
            <a:xfrm>
              <a:off x="2611755" y="4338320"/>
              <a:ext cx="112395" cy="196850"/>
            </a:xfrm>
            <a:custGeom>
              <a:avLst/>
              <a:gdLst>
                <a:gd name="TX0" fmla="*/ 0 w 21601"/>
                <a:gd name="TY0" fmla="*/ 0 h 21601"/>
                <a:gd name="TX1" fmla="*/ 0 w 21601"/>
                <a:gd name="TY1" fmla="*/ 21600 h 21601"/>
                <a:gd name="TX2" fmla="*/ 21600 w 21601"/>
                <a:gd name="TY2" fmla="*/ 21600 h 21601"/>
                <a:gd name="TX3" fmla="*/ 21600 w 21601"/>
                <a:gd name="TY3" fmla="*/ 2700 h 21601"/>
                <a:gd name="TX4" fmla="*/ 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61" name="Freeform 26"/>
            <p:cNvSpPr>
              <a:spLocks/>
            </p:cNvSpPr>
            <p:nvPr/>
          </p:nvSpPr>
          <p:spPr>
            <a:xfrm>
              <a:off x="2611755" y="5321935"/>
              <a:ext cx="1125855" cy="198120"/>
            </a:xfrm>
            <a:custGeom>
              <a:avLst/>
              <a:gdLst>
                <a:gd name="TX0" fmla="*/ 0 w 21601"/>
                <a:gd name="TY0" fmla="*/ 0 h 21601"/>
                <a:gd name="TX1" fmla="*/ 21600 w 21601"/>
                <a:gd name="TY1" fmla="*/ 0 h 21601"/>
                <a:gd name="TX2" fmla="*/ 21600 w 21601"/>
                <a:gd name="TY2" fmla="*/ 21600 h 21601"/>
                <a:gd name="TX3" fmla="*/ 17272 w 21601"/>
                <a:gd name="TY3" fmla="*/ 16248 h 21601"/>
                <a:gd name="TX4" fmla="*/ 14055 w 21601"/>
                <a:gd name="TY4" fmla="*/ 21600 h 21601"/>
                <a:gd name="TX5" fmla="*/ 10800 w 21601"/>
                <a:gd name="TY5" fmla="*/ 16248 h 21601"/>
                <a:gd name="TX6" fmla="*/ 7545 w 21601"/>
                <a:gd name="TY6" fmla="*/ 21600 h 21601"/>
                <a:gd name="TX7" fmla="*/ 4328 w 21601"/>
                <a:gd name="TY7" fmla="*/ 16248 h 21601"/>
                <a:gd name="TX8" fmla="*/ 0 w 21601"/>
                <a:gd name="TY8" fmla="*/ 21600 h 21601"/>
                <a:gd name="TX9" fmla="*/ 0 w 21601"/>
                <a:gd name="TY9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62" name="Freeform 27"/>
            <p:cNvSpPr>
              <a:spLocks/>
            </p:cNvSpPr>
            <p:nvPr/>
          </p:nvSpPr>
          <p:spPr>
            <a:xfrm>
              <a:off x="2611755" y="5321935"/>
              <a:ext cx="112395" cy="198120"/>
            </a:xfrm>
            <a:custGeom>
              <a:avLst/>
              <a:gdLst>
                <a:gd name="TX0" fmla="*/ 21600 w 21601"/>
                <a:gd name="TY0" fmla="*/ 0 h 21601"/>
                <a:gd name="TX1" fmla="*/ 0 w 21601"/>
                <a:gd name="TY1" fmla="*/ 0 h 21601"/>
                <a:gd name="TX2" fmla="*/ 0 w 21601"/>
                <a:gd name="TY2" fmla="*/ 21600 h 21601"/>
                <a:gd name="TX3" fmla="*/ 21600 w 21601"/>
                <a:gd name="TY3" fmla="*/ 18924 h 21601"/>
                <a:gd name="TX4" fmla="*/ 2160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63" name="Freeform 22"/>
            <p:cNvSpPr>
              <a:spLocks/>
            </p:cNvSpPr>
            <p:nvPr/>
          </p:nvSpPr>
          <p:spPr>
            <a:xfrm>
              <a:off x="4373880" y="4310380"/>
              <a:ext cx="1125855" cy="1182370"/>
            </a:xfrm>
            <a:custGeom>
              <a:avLst/>
              <a:gdLst>
                <a:gd name="TX0" fmla="*/ 21600 w 21601"/>
                <a:gd name="TY0" fmla="*/ 0 h 21601"/>
                <a:gd name="TX1" fmla="*/ 17281 w 21601"/>
                <a:gd name="TY1" fmla="*/ 901 h 21601"/>
                <a:gd name="TX2" fmla="*/ 14040 w 21601"/>
                <a:gd name="TY2" fmla="*/ 0 h 21601"/>
                <a:gd name="TX3" fmla="*/ 10802 w 21601"/>
                <a:gd name="TY3" fmla="*/ 901 h 21601"/>
                <a:gd name="TX4" fmla="*/ 7560 w 21601"/>
                <a:gd name="TY4" fmla="*/ 0 h 21601"/>
                <a:gd name="TX5" fmla="*/ 4319 w 21601"/>
                <a:gd name="TY5" fmla="*/ 901 h 21601"/>
                <a:gd name="TX6" fmla="*/ 0 w 21601"/>
                <a:gd name="TY6" fmla="*/ 0 h 21601"/>
                <a:gd name="TX7" fmla="*/ 0 w 21601"/>
                <a:gd name="TY7" fmla="*/ 3600 h 21601"/>
                <a:gd name="TX8" fmla="*/ 1081 w 21601"/>
                <a:gd name="TY8" fmla="*/ 10801 h 21601"/>
                <a:gd name="TX9" fmla="*/ 0 w 21601"/>
                <a:gd name="TY9" fmla="*/ 18000 h 21601"/>
                <a:gd name="TX10" fmla="*/ 0 w 21601"/>
                <a:gd name="TY10" fmla="*/ 21600 h 21601"/>
                <a:gd name="TX11" fmla="*/ 4319 w 21601"/>
                <a:gd name="TY11" fmla="*/ 20701 h 21601"/>
                <a:gd name="TX12" fmla="*/ 7560 w 21601"/>
                <a:gd name="TY12" fmla="*/ 21600 h 21601"/>
                <a:gd name="TX13" fmla="*/ 10802 w 21601"/>
                <a:gd name="TY13" fmla="*/ 20701 h 21601"/>
                <a:gd name="TX14" fmla="*/ 14040 w 21601"/>
                <a:gd name="TY14" fmla="*/ 21600 h 21601"/>
                <a:gd name="TX15" fmla="*/ 17281 w 21601"/>
                <a:gd name="TY15" fmla="*/ 20701 h 21601"/>
                <a:gd name="TX16" fmla="*/ 21600 w 21601"/>
                <a:gd name="TY16" fmla="*/ 21600 h 21601"/>
                <a:gd name="TX17" fmla="*/ 21600 w 21601"/>
                <a:gd name="TY17" fmla="*/ 18000 h 21601"/>
                <a:gd name="TX18" fmla="*/ 20522 w 21601"/>
                <a:gd name="TY18" fmla="*/ 10801 h 21601"/>
                <a:gd name="TX19" fmla="*/ 21600 w 21601"/>
                <a:gd name="TY19" fmla="*/ 3600 h 21601"/>
                <a:gd name="TX20" fmla="*/ 21600 w 21601"/>
                <a:gd name="TY20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64" name="Freeform 23"/>
            <p:cNvSpPr>
              <a:spLocks/>
            </p:cNvSpPr>
            <p:nvPr/>
          </p:nvSpPr>
          <p:spPr>
            <a:xfrm>
              <a:off x="4373880" y="4310380"/>
              <a:ext cx="169545" cy="1182370"/>
            </a:xfrm>
            <a:custGeom>
              <a:avLst/>
              <a:gdLst>
                <a:gd name="TX0" fmla="*/ 14353 w 21542"/>
                <a:gd name="TY0" fmla="*/ 18000 h 21601"/>
                <a:gd name="TX1" fmla="*/ 21539 w 21542"/>
                <a:gd name="TY1" fmla="*/ 10801 h 21601"/>
                <a:gd name="TX2" fmla="*/ 14353 w 21542"/>
                <a:gd name="TY2" fmla="*/ 3600 h 21601"/>
                <a:gd name="TX3" fmla="*/ 14353 w 21542"/>
                <a:gd name="TY3" fmla="*/ 451 h 21601"/>
                <a:gd name="TX4" fmla="*/ 0 w 21542"/>
                <a:gd name="TY4" fmla="*/ 0 h 21601"/>
                <a:gd name="TX5" fmla="*/ 0 w 21542"/>
                <a:gd name="TY5" fmla="*/ 3600 h 21601"/>
                <a:gd name="TX6" fmla="*/ 7187 w 21542"/>
                <a:gd name="TY6" fmla="*/ 10801 h 21601"/>
                <a:gd name="TX7" fmla="*/ 0 w 21542"/>
                <a:gd name="TY7" fmla="*/ 18000 h 21601"/>
                <a:gd name="TX8" fmla="*/ 0 w 21542"/>
                <a:gd name="TY8" fmla="*/ 21600 h 21601"/>
                <a:gd name="TX9" fmla="*/ 14353 w 21542"/>
                <a:gd name="TY9" fmla="*/ 21152 h 21601"/>
                <a:gd name="TX10" fmla="*/ 14353 w 21542"/>
                <a:gd name="TY10" fmla="*/ 180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2" h="21601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65" name="Freeform 24"/>
            <p:cNvSpPr>
              <a:spLocks/>
            </p:cNvSpPr>
            <p:nvPr/>
          </p:nvSpPr>
          <p:spPr>
            <a:xfrm>
              <a:off x="4373880" y="4310380"/>
              <a:ext cx="1125855" cy="19685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0 h 21601"/>
                <a:gd name="TX3" fmla="*/ 4328 w 21601"/>
                <a:gd name="TY3" fmla="*/ 5400 h 21601"/>
                <a:gd name="TX4" fmla="*/ 7545 w 21601"/>
                <a:gd name="TY4" fmla="*/ 0 h 21601"/>
                <a:gd name="TX5" fmla="*/ 10800 w 21601"/>
                <a:gd name="TY5" fmla="*/ 5400 h 21601"/>
                <a:gd name="TX6" fmla="*/ 14055 w 21601"/>
                <a:gd name="TY6" fmla="*/ 0 h 21601"/>
                <a:gd name="TX7" fmla="*/ 17272 w 21601"/>
                <a:gd name="TY7" fmla="*/ 5400 h 21601"/>
                <a:gd name="TX8" fmla="*/ 21600 w 21601"/>
                <a:gd name="TY8" fmla="*/ 0 h 21601"/>
                <a:gd name="TX9" fmla="*/ 21600 w 21601"/>
                <a:gd name="TY9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66" name="Freeform 25"/>
            <p:cNvSpPr>
              <a:spLocks/>
            </p:cNvSpPr>
            <p:nvPr/>
          </p:nvSpPr>
          <p:spPr>
            <a:xfrm>
              <a:off x="4373880" y="4310380"/>
              <a:ext cx="112395" cy="196850"/>
            </a:xfrm>
            <a:custGeom>
              <a:avLst/>
              <a:gdLst>
                <a:gd name="TX0" fmla="*/ 0 w 21601"/>
                <a:gd name="TY0" fmla="*/ 0 h 21601"/>
                <a:gd name="TX1" fmla="*/ 0 w 21601"/>
                <a:gd name="TY1" fmla="*/ 21600 h 21601"/>
                <a:gd name="TX2" fmla="*/ 21600 w 21601"/>
                <a:gd name="TY2" fmla="*/ 21600 h 21601"/>
                <a:gd name="TX3" fmla="*/ 21600 w 21601"/>
                <a:gd name="TY3" fmla="*/ 2700 h 21601"/>
                <a:gd name="TX4" fmla="*/ 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67" name="Freeform 26"/>
            <p:cNvSpPr>
              <a:spLocks/>
            </p:cNvSpPr>
            <p:nvPr/>
          </p:nvSpPr>
          <p:spPr>
            <a:xfrm>
              <a:off x="4373880" y="5293995"/>
              <a:ext cx="1125855" cy="198120"/>
            </a:xfrm>
            <a:custGeom>
              <a:avLst/>
              <a:gdLst>
                <a:gd name="TX0" fmla="*/ 0 w 21601"/>
                <a:gd name="TY0" fmla="*/ 0 h 21601"/>
                <a:gd name="TX1" fmla="*/ 21600 w 21601"/>
                <a:gd name="TY1" fmla="*/ 0 h 21601"/>
                <a:gd name="TX2" fmla="*/ 21600 w 21601"/>
                <a:gd name="TY2" fmla="*/ 21600 h 21601"/>
                <a:gd name="TX3" fmla="*/ 17272 w 21601"/>
                <a:gd name="TY3" fmla="*/ 16248 h 21601"/>
                <a:gd name="TX4" fmla="*/ 14055 w 21601"/>
                <a:gd name="TY4" fmla="*/ 21600 h 21601"/>
                <a:gd name="TX5" fmla="*/ 10800 w 21601"/>
                <a:gd name="TY5" fmla="*/ 16248 h 21601"/>
                <a:gd name="TX6" fmla="*/ 7545 w 21601"/>
                <a:gd name="TY6" fmla="*/ 21600 h 21601"/>
                <a:gd name="TX7" fmla="*/ 4328 w 21601"/>
                <a:gd name="TY7" fmla="*/ 16248 h 21601"/>
                <a:gd name="TX8" fmla="*/ 0 w 21601"/>
                <a:gd name="TY8" fmla="*/ 21600 h 21601"/>
                <a:gd name="TX9" fmla="*/ 0 w 21601"/>
                <a:gd name="TY9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68" name="Freeform 27"/>
            <p:cNvSpPr>
              <a:spLocks/>
            </p:cNvSpPr>
            <p:nvPr/>
          </p:nvSpPr>
          <p:spPr>
            <a:xfrm>
              <a:off x="4373880" y="5293995"/>
              <a:ext cx="112395" cy="198120"/>
            </a:xfrm>
            <a:custGeom>
              <a:avLst/>
              <a:gdLst>
                <a:gd name="TX0" fmla="*/ 21600 w 21601"/>
                <a:gd name="TY0" fmla="*/ 0 h 21601"/>
                <a:gd name="TX1" fmla="*/ 0 w 21601"/>
                <a:gd name="TY1" fmla="*/ 0 h 21601"/>
                <a:gd name="TX2" fmla="*/ 0 w 21601"/>
                <a:gd name="TY2" fmla="*/ 21600 h 21601"/>
                <a:gd name="TX3" fmla="*/ 21600 w 21601"/>
                <a:gd name="TY3" fmla="*/ 18924 h 21601"/>
                <a:gd name="TX4" fmla="*/ 2160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69" name="Freeform 22"/>
            <p:cNvSpPr>
              <a:spLocks/>
            </p:cNvSpPr>
            <p:nvPr/>
          </p:nvSpPr>
          <p:spPr>
            <a:xfrm>
              <a:off x="6186170" y="4330700"/>
              <a:ext cx="1125855" cy="1182370"/>
            </a:xfrm>
            <a:custGeom>
              <a:avLst/>
              <a:gdLst>
                <a:gd name="TX0" fmla="*/ 21600 w 21601"/>
                <a:gd name="TY0" fmla="*/ 0 h 21601"/>
                <a:gd name="TX1" fmla="*/ 17281 w 21601"/>
                <a:gd name="TY1" fmla="*/ 901 h 21601"/>
                <a:gd name="TX2" fmla="*/ 14040 w 21601"/>
                <a:gd name="TY2" fmla="*/ 0 h 21601"/>
                <a:gd name="TX3" fmla="*/ 10802 w 21601"/>
                <a:gd name="TY3" fmla="*/ 901 h 21601"/>
                <a:gd name="TX4" fmla="*/ 7560 w 21601"/>
                <a:gd name="TY4" fmla="*/ 0 h 21601"/>
                <a:gd name="TX5" fmla="*/ 4319 w 21601"/>
                <a:gd name="TY5" fmla="*/ 901 h 21601"/>
                <a:gd name="TX6" fmla="*/ 0 w 21601"/>
                <a:gd name="TY6" fmla="*/ 0 h 21601"/>
                <a:gd name="TX7" fmla="*/ 0 w 21601"/>
                <a:gd name="TY7" fmla="*/ 3600 h 21601"/>
                <a:gd name="TX8" fmla="*/ 1081 w 21601"/>
                <a:gd name="TY8" fmla="*/ 10801 h 21601"/>
                <a:gd name="TX9" fmla="*/ 0 w 21601"/>
                <a:gd name="TY9" fmla="*/ 18000 h 21601"/>
                <a:gd name="TX10" fmla="*/ 0 w 21601"/>
                <a:gd name="TY10" fmla="*/ 21600 h 21601"/>
                <a:gd name="TX11" fmla="*/ 4319 w 21601"/>
                <a:gd name="TY11" fmla="*/ 20701 h 21601"/>
                <a:gd name="TX12" fmla="*/ 7560 w 21601"/>
                <a:gd name="TY12" fmla="*/ 21600 h 21601"/>
                <a:gd name="TX13" fmla="*/ 10802 w 21601"/>
                <a:gd name="TY13" fmla="*/ 20701 h 21601"/>
                <a:gd name="TX14" fmla="*/ 14040 w 21601"/>
                <a:gd name="TY14" fmla="*/ 21600 h 21601"/>
                <a:gd name="TX15" fmla="*/ 17281 w 21601"/>
                <a:gd name="TY15" fmla="*/ 20701 h 21601"/>
                <a:gd name="TX16" fmla="*/ 21600 w 21601"/>
                <a:gd name="TY16" fmla="*/ 21600 h 21601"/>
                <a:gd name="TX17" fmla="*/ 21600 w 21601"/>
                <a:gd name="TY17" fmla="*/ 18000 h 21601"/>
                <a:gd name="TX18" fmla="*/ 20522 w 21601"/>
                <a:gd name="TY18" fmla="*/ 10801 h 21601"/>
                <a:gd name="TX19" fmla="*/ 21600 w 21601"/>
                <a:gd name="TY19" fmla="*/ 3600 h 21601"/>
                <a:gd name="TX20" fmla="*/ 21600 w 21601"/>
                <a:gd name="TY20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70" name="Freeform 23"/>
            <p:cNvSpPr>
              <a:spLocks/>
            </p:cNvSpPr>
            <p:nvPr/>
          </p:nvSpPr>
          <p:spPr>
            <a:xfrm>
              <a:off x="6186170" y="4330700"/>
              <a:ext cx="169545" cy="1182370"/>
            </a:xfrm>
            <a:custGeom>
              <a:avLst/>
              <a:gdLst>
                <a:gd name="TX0" fmla="*/ 14353 w 21542"/>
                <a:gd name="TY0" fmla="*/ 18000 h 21601"/>
                <a:gd name="TX1" fmla="*/ 21539 w 21542"/>
                <a:gd name="TY1" fmla="*/ 10801 h 21601"/>
                <a:gd name="TX2" fmla="*/ 14353 w 21542"/>
                <a:gd name="TY2" fmla="*/ 3600 h 21601"/>
                <a:gd name="TX3" fmla="*/ 14353 w 21542"/>
                <a:gd name="TY3" fmla="*/ 451 h 21601"/>
                <a:gd name="TX4" fmla="*/ 0 w 21542"/>
                <a:gd name="TY4" fmla="*/ 0 h 21601"/>
                <a:gd name="TX5" fmla="*/ 0 w 21542"/>
                <a:gd name="TY5" fmla="*/ 3600 h 21601"/>
                <a:gd name="TX6" fmla="*/ 7187 w 21542"/>
                <a:gd name="TY6" fmla="*/ 10801 h 21601"/>
                <a:gd name="TX7" fmla="*/ 0 w 21542"/>
                <a:gd name="TY7" fmla="*/ 18000 h 21601"/>
                <a:gd name="TX8" fmla="*/ 0 w 21542"/>
                <a:gd name="TY8" fmla="*/ 21600 h 21601"/>
                <a:gd name="TX9" fmla="*/ 14353 w 21542"/>
                <a:gd name="TY9" fmla="*/ 21152 h 21601"/>
                <a:gd name="TX10" fmla="*/ 14353 w 21542"/>
                <a:gd name="TY10" fmla="*/ 180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2" h="21601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71" name="Freeform 24"/>
            <p:cNvSpPr>
              <a:spLocks/>
            </p:cNvSpPr>
            <p:nvPr/>
          </p:nvSpPr>
          <p:spPr>
            <a:xfrm>
              <a:off x="6186170" y="4330700"/>
              <a:ext cx="1125855" cy="19685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0 h 21601"/>
                <a:gd name="TX3" fmla="*/ 4328 w 21601"/>
                <a:gd name="TY3" fmla="*/ 5400 h 21601"/>
                <a:gd name="TX4" fmla="*/ 7545 w 21601"/>
                <a:gd name="TY4" fmla="*/ 0 h 21601"/>
                <a:gd name="TX5" fmla="*/ 10800 w 21601"/>
                <a:gd name="TY5" fmla="*/ 5400 h 21601"/>
                <a:gd name="TX6" fmla="*/ 14055 w 21601"/>
                <a:gd name="TY6" fmla="*/ 0 h 21601"/>
                <a:gd name="TX7" fmla="*/ 17272 w 21601"/>
                <a:gd name="TY7" fmla="*/ 5400 h 21601"/>
                <a:gd name="TX8" fmla="*/ 21600 w 21601"/>
                <a:gd name="TY8" fmla="*/ 0 h 21601"/>
                <a:gd name="TX9" fmla="*/ 21600 w 21601"/>
                <a:gd name="TY9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72" name="Freeform 25"/>
            <p:cNvSpPr>
              <a:spLocks/>
            </p:cNvSpPr>
            <p:nvPr/>
          </p:nvSpPr>
          <p:spPr>
            <a:xfrm>
              <a:off x="6186170" y="4330700"/>
              <a:ext cx="112395" cy="196850"/>
            </a:xfrm>
            <a:custGeom>
              <a:avLst/>
              <a:gdLst>
                <a:gd name="TX0" fmla="*/ 0 w 21601"/>
                <a:gd name="TY0" fmla="*/ 0 h 21601"/>
                <a:gd name="TX1" fmla="*/ 0 w 21601"/>
                <a:gd name="TY1" fmla="*/ 21600 h 21601"/>
                <a:gd name="TX2" fmla="*/ 21600 w 21601"/>
                <a:gd name="TY2" fmla="*/ 21600 h 21601"/>
                <a:gd name="TX3" fmla="*/ 21600 w 21601"/>
                <a:gd name="TY3" fmla="*/ 2700 h 21601"/>
                <a:gd name="TX4" fmla="*/ 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73" name="Freeform 26"/>
            <p:cNvSpPr>
              <a:spLocks/>
            </p:cNvSpPr>
            <p:nvPr/>
          </p:nvSpPr>
          <p:spPr>
            <a:xfrm>
              <a:off x="6186170" y="5314315"/>
              <a:ext cx="1125855" cy="198120"/>
            </a:xfrm>
            <a:custGeom>
              <a:avLst/>
              <a:gdLst>
                <a:gd name="TX0" fmla="*/ 0 w 21601"/>
                <a:gd name="TY0" fmla="*/ 0 h 21601"/>
                <a:gd name="TX1" fmla="*/ 21600 w 21601"/>
                <a:gd name="TY1" fmla="*/ 0 h 21601"/>
                <a:gd name="TX2" fmla="*/ 21600 w 21601"/>
                <a:gd name="TY2" fmla="*/ 21600 h 21601"/>
                <a:gd name="TX3" fmla="*/ 17272 w 21601"/>
                <a:gd name="TY3" fmla="*/ 16248 h 21601"/>
                <a:gd name="TX4" fmla="*/ 14055 w 21601"/>
                <a:gd name="TY4" fmla="*/ 21600 h 21601"/>
                <a:gd name="TX5" fmla="*/ 10800 w 21601"/>
                <a:gd name="TY5" fmla="*/ 16248 h 21601"/>
                <a:gd name="TX6" fmla="*/ 7545 w 21601"/>
                <a:gd name="TY6" fmla="*/ 21600 h 21601"/>
                <a:gd name="TX7" fmla="*/ 4328 w 21601"/>
                <a:gd name="TY7" fmla="*/ 16248 h 21601"/>
                <a:gd name="TX8" fmla="*/ 0 w 21601"/>
                <a:gd name="TY8" fmla="*/ 21600 h 21601"/>
                <a:gd name="TX9" fmla="*/ 0 w 21601"/>
                <a:gd name="TY9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74" name="Freeform 27"/>
            <p:cNvSpPr>
              <a:spLocks/>
            </p:cNvSpPr>
            <p:nvPr/>
          </p:nvSpPr>
          <p:spPr>
            <a:xfrm>
              <a:off x="6186170" y="5314315"/>
              <a:ext cx="112395" cy="198120"/>
            </a:xfrm>
            <a:custGeom>
              <a:avLst/>
              <a:gdLst>
                <a:gd name="TX0" fmla="*/ 21600 w 21601"/>
                <a:gd name="TY0" fmla="*/ 0 h 21601"/>
                <a:gd name="TX1" fmla="*/ 0 w 21601"/>
                <a:gd name="TY1" fmla="*/ 0 h 21601"/>
                <a:gd name="TX2" fmla="*/ 0 w 21601"/>
                <a:gd name="TY2" fmla="*/ 21600 h 21601"/>
                <a:gd name="TX3" fmla="*/ 21600 w 21601"/>
                <a:gd name="TY3" fmla="*/ 18924 h 21601"/>
                <a:gd name="TX4" fmla="*/ 2160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75" name="Freeform 22"/>
            <p:cNvSpPr>
              <a:spLocks/>
            </p:cNvSpPr>
            <p:nvPr/>
          </p:nvSpPr>
          <p:spPr>
            <a:xfrm>
              <a:off x="7988935" y="4342130"/>
              <a:ext cx="1125855" cy="1182370"/>
            </a:xfrm>
            <a:custGeom>
              <a:avLst/>
              <a:gdLst>
                <a:gd name="TX0" fmla="*/ 21600 w 21601"/>
                <a:gd name="TY0" fmla="*/ 0 h 21601"/>
                <a:gd name="TX1" fmla="*/ 17281 w 21601"/>
                <a:gd name="TY1" fmla="*/ 901 h 21601"/>
                <a:gd name="TX2" fmla="*/ 14040 w 21601"/>
                <a:gd name="TY2" fmla="*/ 0 h 21601"/>
                <a:gd name="TX3" fmla="*/ 10802 w 21601"/>
                <a:gd name="TY3" fmla="*/ 901 h 21601"/>
                <a:gd name="TX4" fmla="*/ 7560 w 21601"/>
                <a:gd name="TY4" fmla="*/ 0 h 21601"/>
                <a:gd name="TX5" fmla="*/ 4319 w 21601"/>
                <a:gd name="TY5" fmla="*/ 901 h 21601"/>
                <a:gd name="TX6" fmla="*/ 0 w 21601"/>
                <a:gd name="TY6" fmla="*/ 0 h 21601"/>
                <a:gd name="TX7" fmla="*/ 0 w 21601"/>
                <a:gd name="TY7" fmla="*/ 3600 h 21601"/>
                <a:gd name="TX8" fmla="*/ 1081 w 21601"/>
                <a:gd name="TY8" fmla="*/ 10801 h 21601"/>
                <a:gd name="TX9" fmla="*/ 0 w 21601"/>
                <a:gd name="TY9" fmla="*/ 18000 h 21601"/>
                <a:gd name="TX10" fmla="*/ 0 w 21601"/>
                <a:gd name="TY10" fmla="*/ 21600 h 21601"/>
                <a:gd name="TX11" fmla="*/ 4319 w 21601"/>
                <a:gd name="TY11" fmla="*/ 20701 h 21601"/>
                <a:gd name="TX12" fmla="*/ 7560 w 21601"/>
                <a:gd name="TY12" fmla="*/ 21600 h 21601"/>
                <a:gd name="TX13" fmla="*/ 10802 w 21601"/>
                <a:gd name="TY13" fmla="*/ 20701 h 21601"/>
                <a:gd name="TX14" fmla="*/ 14040 w 21601"/>
                <a:gd name="TY14" fmla="*/ 21600 h 21601"/>
                <a:gd name="TX15" fmla="*/ 17281 w 21601"/>
                <a:gd name="TY15" fmla="*/ 20701 h 21601"/>
                <a:gd name="TX16" fmla="*/ 21600 w 21601"/>
                <a:gd name="TY16" fmla="*/ 21600 h 21601"/>
                <a:gd name="TX17" fmla="*/ 21600 w 21601"/>
                <a:gd name="TY17" fmla="*/ 18000 h 21601"/>
                <a:gd name="TX18" fmla="*/ 20522 w 21601"/>
                <a:gd name="TY18" fmla="*/ 10801 h 21601"/>
                <a:gd name="TX19" fmla="*/ 21600 w 21601"/>
                <a:gd name="TY19" fmla="*/ 3600 h 21601"/>
                <a:gd name="TX20" fmla="*/ 21600 w 21601"/>
                <a:gd name="TY20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76" name="Freeform 23"/>
            <p:cNvSpPr>
              <a:spLocks/>
            </p:cNvSpPr>
            <p:nvPr/>
          </p:nvSpPr>
          <p:spPr>
            <a:xfrm>
              <a:off x="7988935" y="4342130"/>
              <a:ext cx="169545" cy="1182370"/>
            </a:xfrm>
            <a:custGeom>
              <a:avLst/>
              <a:gdLst>
                <a:gd name="TX0" fmla="*/ 14353 w 21542"/>
                <a:gd name="TY0" fmla="*/ 18000 h 21601"/>
                <a:gd name="TX1" fmla="*/ 21539 w 21542"/>
                <a:gd name="TY1" fmla="*/ 10801 h 21601"/>
                <a:gd name="TX2" fmla="*/ 14353 w 21542"/>
                <a:gd name="TY2" fmla="*/ 3600 h 21601"/>
                <a:gd name="TX3" fmla="*/ 14353 w 21542"/>
                <a:gd name="TY3" fmla="*/ 451 h 21601"/>
                <a:gd name="TX4" fmla="*/ 0 w 21542"/>
                <a:gd name="TY4" fmla="*/ 0 h 21601"/>
                <a:gd name="TX5" fmla="*/ 0 w 21542"/>
                <a:gd name="TY5" fmla="*/ 3600 h 21601"/>
                <a:gd name="TX6" fmla="*/ 7187 w 21542"/>
                <a:gd name="TY6" fmla="*/ 10801 h 21601"/>
                <a:gd name="TX7" fmla="*/ 0 w 21542"/>
                <a:gd name="TY7" fmla="*/ 18000 h 21601"/>
                <a:gd name="TX8" fmla="*/ 0 w 21542"/>
                <a:gd name="TY8" fmla="*/ 21600 h 21601"/>
                <a:gd name="TX9" fmla="*/ 14353 w 21542"/>
                <a:gd name="TY9" fmla="*/ 21152 h 21601"/>
                <a:gd name="TX10" fmla="*/ 14353 w 21542"/>
                <a:gd name="TY10" fmla="*/ 180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2" h="21601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77" name="Freeform 24"/>
            <p:cNvSpPr>
              <a:spLocks/>
            </p:cNvSpPr>
            <p:nvPr/>
          </p:nvSpPr>
          <p:spPr>
            <a:xfrm>
              <a:off x="7988935" y="4342130"/>
              <a:ext cx="1125855" cy="19685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0 h 21601"/>
                <a:gd name="TX3" fmla="*/ 4328 w 21601"/>
                <a:gd name="TY3" fmla="*/ 5400 h 21601"/>
                <a:gd name="TX4" fmla="*/ 7545 w 21601"/>
                <a:gd name="TY4" fmla="*/ 0 h 21601"/>
                <a:gd name="TX5" fmla="*/ 10800 w 21601"/>
                <a:gd name="TY5" fmla="*/ 5400 h 21601"/>
                <a:gd name="TX6" fmla="*/ 14055 w 21601"/>
                <a:gd name="TY6" fmla="*/ 0 h 21601"/>
                <a:gd name="TX7" fmla="*/ 17272 w 21601"/>
                <a:gd name="TY7" fmla="*/ 5400 h 21601"/>
                <a:gd name="TX8" fmla="*/ 21600 w 21601"/>
                <a:gd name="TY8" fmla="*/ 0 h 21601"/>
                <a:gd name="TX9" fmla="*/ 21600 w 21601"/>
                <a:gd name="TY9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78" name="Freeform 25"/>
            <p:cNvSpPr>
              <a:spLocks/>
            </p:cNvSpPr>
            <p:nvPr/>
          </p:nvSpPr>
          <p:spPr>
            <a:xfrm>
              <a:off x="7988935" y="4342130"/>
              <a:ext cx="112395" cy="196850"/>
            </a:xfrm>
            <a:custGeom>
              <a:avLst/>
              <a:gdLst>
                <a:gd name="TX0" fmla="*/ 0 w 21601"/>
                <a:gd name="TY0" fmla="*/ 0 h 21601"/>
                <a:gd name="TX1" fmla="*/ 0 w 21601"/>
                <a:gd name="TY1" fmla="*/ 21600 h 21601"/>
                <a:gd name="TX2" fmla="*/ 21600 w 21601"/>
                <a:gd name="TY2" fmla="*/ 21600 h 21601"/>
                <a:gd name="TX3" fmla="*/ 21600 w 21601"/>
                <a:gd name="TY3" fmla="*/ 2700 h 21601"/>
                <a:gd name="TX4" fmla="*/ 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79" name="Freeform 26"/>
            <p:cNvSpPr>
              <a:spLocks/>
            </p:cNvSpPr>
            <p:nvPr/>
          </p:nvSpPr>
          <p:spPr>
            <a:xfrm>
              <a:off x="7988935" y="5325745"/>
              <a:ext cx="1125855" cy="198120"/>
            </a:xfrm>
            <a:custGeom>
              <a:avLst/>
              <a:gdLst>
                <a:gd name="TX0" fmla="*/ 0 w 21601"/>
                <a:gd name="TY0" fmla="*/ 0 h 21601"/>
                <a:gd name="TX1" fmla="*/ 21600 w 21601"/>
                <a:gd name="TY1" fmla="*/ 0 h 21601"/>
                <a:gd name="TX2" fmla="*/ 21600 w 21601"/>
                <a:gd name="TY2" fmla="*/ 21600 h 21601"/>
                <a:gd name="TX3" fmla="*/ 17272 w 21601"/>
                <a:gd name="TY3" fmla="*/ 16248 h 21601"/>
                <a:gd name="TX4" fmla="*/ 14055 w 21601"/>
                <a:gd name="TY4" fmla="*/ 21600 h 21601"/>
                <a:gd name="TX5" fmla="*/ 10800 w 21601"/>
                <a:gd name="TY5" fmla="*/ 16248 h 21601"/>
                <a:gd name="TX6" fmla="*/ 7545 w 21601"/>
                <a:gd name="TY6" fmla="*/ 21600 h 21601"/>
                <a:gd name="TX7" fmla="*/ 4328 w 21601"/>
                <a:gd name="TY7" fmla="*/ 16248 h 21601"/>
                <a:gd name="TX8" fmla="*/ 0 w 21601"/>
                <a:gd name="TY8" fmla="*/ 21600 h 21601"/>
                <a:gd name="TX9" fmla="*/ 0 w 21601"/>
                <a:gd name="TY9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80" name="Freeform 27"/>
            <p:cNvSpPr>
              <a:spLocks/>
            </p:cNvSpPr>
            <p:nvPr/>
          </p:nvSpPr>
          <p:spPr>
            <a:xfrm>
              <a:off x="7988935" y="5325745"/>
              <a:ext cx="112395" cy="198120"/>
            </a:xfrm>
            <a:custGeom>
              <a:avLst/>
              <a:gdLst>
                <a:gd name="TX0" fmla="*/ 21600 w 21601"/>
                <a:gd name="TY0" fmla="*/ 0 h 21601"/>
                <a:gd name="TX1" fmla="*/ 0 w 21601"/>
                <a:gd name="TY1" fmla="*/ 0 h 21601"/>
                <a:gd name="TX2" fmla="*/ 0 w 21601"/>
                <a:gd name="TY2" fmla="*/ 21600 h 21601"/>
                <a:gd name="TX3" fmla="*/ 21600 w 21601"/>
                <a:gd name="TY3" fmla="*/ 18924 h 21601"/>
                <a:gd name="TX4" fmla="*/ 2160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81" name="타원 109"/>
            <p:cNvSpPr>
              <a:spLocks/>
            </p:cNvSpPr>
            <p:nvPr/>
          </p:nvSpPr>
          <p:spPr>
            <a:xfrm>
              <a:off x="2924810" y="5038090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82" name="타원 110"/>
            <p:cNvSpPr>
              <a:spLocks/>
            </p:cNvSpPr>
            <p:nvPr/>
          </p:nvSpPr>
          <p:spPr>
            <a:xfrm>
              <a:off x="4653915" y="5012690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83" name="타원 111"/>
            <p:cNvSpPr>
              <a:spLocks/>
            </p:cNvSpPr>
            <p:nvPr/>
          </p:nvSpPr>
          <p:spPr>
            <a:xfrm>
              <a:off x="6496050" y="5011420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284" name="타원 112"/>
            <p:cNvSpPr>
              <a:spLocks/>
            </p:cNvSpPr>
            <p:nvPr/>
          </p:nvSpPr>
          <p:spPr>
            <a:xfrm>
              <a:off x="8303895" y="5027930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grpSp>
          <p:nvGrpSpPr>
            <p:cNvPr id="287" name="그룹 15"/>
            <p:cNvGrpSpPr/>
            <p:nvPr/>
          </p:nvGrpSpPr>
          <p:grpSpPr>
            <a:xfrm>
              <a:off x="2275840" y="2952750"/>
              <a:ext cx="7426960" cy="970915"/>
              <a:chOff x="2275840" y="2952750"/>
              <a:chExt cx="7426960" cy="970915"/>
            </a:xfrm>
          </p:grpSpPr>
          <p:sp>
            <p:nvSpPr>
              <p:cNvPr id="285" name="직사각형 10"/>
              <p:cNvSpPr>
                <a:spLocks/>
              </p:cNvSpPr>
              <p:nvPr/>
            </p:nvSpPr>
            <p:spPr>
              <a:xfrm>
                <a:off x="2275840" y="2966720"/>
                <a:ext cx="7427595" cy="958215"/>
              </a:xfrm>
              <a:prstGeom prst="rect">
                <a:avLst/>
              </a:prstGeom>
              <a:solidFill>
                <a:srgbClr val="E4E6E5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286" name="직사각형 11"/>
              <p:cNvSpPr>
                <a:spLocks/>
              </p:cNvSpPr>
              <p:nvPr/>
            </p:nvSpPr>
            <p:spPr>
              <a:xfrm>
                <a:off x="2275840" y="2952750"/>
                <a:ext cx="7427595" cy="472440"/>
              </a:xfrm>
              <a:prstGeom prst="rect">
                <a:avLst/>
              </a:prstGeom>
              <a:solidFill>
                <a:srgbClr val="F2F7F2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grpSp>
          <p:nvGrpSpPr>
            <p:cNvPr id="296" name="그룹 70"/>
            <p:cNvGrpSpPr/>
            <p:nvPr/>
          </p:nvGrpSpPr>
          <p:grpSpPr>
            <a:xfrm>
              <a:off x="2611755" y="3002915"/>
              <a:ext cx="6577965" cy="858520"/>
              <a:chOff x="2611755" y="3002915"/>
              <a:chExt cx="6577965" cy="858520"/>
            </a:xfrm>
          </p:grpSpPr>
          <p:sp>
            <p:nvSpPr>
              <p:cNvPr id="288" name="사각형: 둥근 모서리 17"/>
              <p:cNvSpPr>
                <a:spLocks/>
              </p:cNvSpPr>
              <p:nvPr/>
            </p:nvSpPr>
            <p:spPr>
              <a:xfrm>
                <a:off x="2642870" y="3471545"/>
                <a:ext cx="1266190" cy="37719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289" name="사각형: 둥근 모서리 31"/>
              <p:cNvSpPr>
                <a:spLocks/>
              </p:cNvSpPr>
              <p:nvPr/>
            </p:nvSpPr>
            <p:spPr>
              <a:xfrm>
                <a:off x="4305935" y="3479165"/>
                <a:ext cx="1266190" cy="37719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290" name="사각형: 둥근 모서리 32"/>
              <p:cNvSpPr>
                <a:spLocks/>
              </p:cNvSpPr>
              <p:nvPr/>
            </p:nvSpPr>
            <p:spPr>
              <a:xfrm>
                <a:off x="6084570" y="3472815"/>
                <a:ext cx="1266190" cy="37719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291" name="사각형: 둥근 모서리 33"/>
              <p:cNvSpPr>
                <a:spLocks/>
              </p:cNvSpPr>
              <p:nvPr/>
            </p:nvSpPr>
            <p:spPr>
              <a:xfrm>
                <a:off x="7893685" y="3484880"/>
                <a:ext cx="1266190" cy="37719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292" name="직사각형 55"/>
              <p:cNvSpPr>
                <a:spLocks/>
              </p:cNvSpPr>
              <p:nvPr/>
            </p:nvSpPr>
            <p:spPr>
              <a:xfrm>
                <a:off x="4244340" y="3002915"/>
                <a:ext cx="1297940" cy="34290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293" name="직사각형 56"/>
              <p:cNvSpPr>
                <a:spLocks/>
              </p:cNvSpPr>
              <p:nvPr/>
            </p:nvSpPr>
            <p:spPr>
              <a:xfrm>
                <a:off x="6084570" y="3021330"/>
                <a:ext cx="1297940" cy="34290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294" name="직사각형 57"/>
              <p:cNvSpPr>
                <a:spLocks/>
              </p:cNvSpPr>
              <p:nvPr/>
            </p:nvSpPr>
            <p:spPr>
              <a:xfrm>
                <a:off x="7892415" y="3009900"/>
                <a:ext cx="1297940" cy="34290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295" name="직사각형 19"/>
              <p:cNvSpPr>
                <a:spLocks/>
              </p:cNvSpPr>
              <p:nvPr/>
            </p:nvSpPr>
            <p:spPr>
              <a:xfrm>
                <a:off x="2611755" y="3030220"/>
                <a:ext cx="1297940" cy="34290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grpSp>
          <p:nvGrpSpPr>
            <p:cNvPr id="299" name="그룹 20"/>
            <p:cNvGrpSpPr/>
            <p:nvPr/>
          </p:nvGrpSpPr>
          <p:grpSpPr>
            <a:xfrm>
              <a:off x="2275840" y="5538470"/>
              <a:ext cx="7426960" cy="970915"/>
              <a:chOff x="2275840" y="5538470"/>
              <a:chExt cx="7426960" cy="970915"/>
            </a:xfrm>
          </p:grpSpPr>
          <p:sp>
            <p:nvSpPr>
              <p:cNvPr id="297" name="직사각형 21"/>
              <p:cNvSpPr>
                <a:spLocks/>
              </p:cNvSpPr>
              <p:nvPr/>
            </p:nvSpPr>
            <p:spPr>
              <a:xfrm>
                <a:off x="2275840" y="5552440"/>
                <a:ext cx="7427595" cy="958215"/>
              </a:xfrm>
              <a:prstGeom prst="rect">
                <a:avLst/>
              </a:prstGeom>
              <a:solidFill>
                <a:srgbClr val="E4E6E5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298" name="직사각형 22"/>
              <p:cNvSpPr>
                <a:spLocks/>
              </p:cNvSpPr>
              <p:nvPr/>
            </p:nvSpPr>
            <p:spPr>
              <a:xfrm>
                <a:off x="2275840" y="5538470"/>
                <a:ext cx="7427595" cy="472440"/>
              </a:xfrm>
              <a:prstGeom prst="rect">
                <a:avLst/>
              </a:prstGeom>
              <a:solidFill>
                <a:srgbClr val="F2F7F2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sp>
          <p:nvSpPr>
            <p:cNvPr id="300" name="사각형: 둥근 모서리 34"/>
            <p:cNvSpPr>
              <a:spLocks/>
            </p:cNvSpPr>
            <p:nvPr/>
          </p:nvSpPr>
          <p:spPr>
            <a:xfrm>
              <a:off x="2667000" y="6057900"/>
              <a:ext cx="1266190" cy="3771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01" name="사각형: 둥근 모서리 35"/>
            <p:cNvSpPr>
              <a:spLocks/>
            </p:cNvSpPr>
            <p:nvPr/>
          </p:nvSpPr>
          <p:spPr>
            <a:xfrm>
              <a:off x="4329430" y="6064885"/>
              <a:ext cx="1266190" cy="3771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02" name="사각형: 둥근 모서리 36"/>
            <p:cNvSpPr>
              <a:spLocks/>
            </p:cNvSpPr>
            <p:nvPr/>
          </p:nvSpPr>
          <p:spPr>
            <a:xfrm>
              <a:off x="6108700" y="6058535"/>
              <a:ext cx="1266190" cy="3771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03" name="사각형: 둥근 모서리 37"/>
            <p:cNvSpPr>
              <a:spLocks/>
            </p:cNvSpPr>
            <p:nvPr/>
          </p:nvSpPr>
          <p:spPr>
            <a:xfrm>
              <a:off x="7917815" y="6070600"/>
              <a:ext cx="1266190" cy="3771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04" name="직사각형 58"/>
            <p:cNvSpPr>
              <a:spLocks/>
            </p:cNvSpPr>
            <p:nvPr/>
          </p:nvSpPr>
          <p:spPr>
            <a:xfrm>
              <a:off x="2637155" y="5601335"/>
              <a:ext cx="1297940" cy="3429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05" name="직사각형 59"/>
            <p:cNvSpPr>
              <a:spLocks/>
            </p:cNvSpPr>
            <p:nvPr/>
          </p:nvSpPr>
          <p:spPr>
            <a:xfrm>
              <a:off x="4269740" y="5574030"/>
              <a:ext cx="1297940" cy="3429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06" name="직사각형 60"/>
            <p:cNvSpPr>
              <a:spLocks/>
            </p:cNvSpPr>
            <p:nvPr/>
          </p:nvSpPr>
          <p:spPr>
            <a:xfrm>
              <a:off x="6109970" y="5592445"/>
              <a:ext cx="1297940" cy="3429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07" name="직사각형 61"/>
            <p:cNvSpPr>
              <a:spLocks/>
            </p:cNvSpPr>
            <p:nvPr/>
          </p:nvSpPr>
          <p:spPr>
            <a:xfrm>
              <a:off x="7917815" y="5581015"/>
              <a:ext cx="1297940" cy="3429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08" name="Freeform 42"/>
            <p:cNvSpPr>
              <a:spLocks/>
            </p:cNvSpPr>
            <p:nvPr/>
          </p:nvSpPr>
          <p:spPr>
            <a:xfrm>
              <a:off x="2914650" y="7007860"/>
              <a:ext cx="577850" cy="332740"/>
            </a:xfrm>
            <a:custGeom>
              <a:avLst/>
              <a:gdLst>
                <a:gd name="TX0" fmla="*/ 19110 w 21601"/>
                <a:gd name="TY0" fmla="*/ 21600 h 21601"/>
                <a:gd name="TX1" fmla="*/ 21600 w 21601"/>
                <a:gd name="TY1" fmla="*/ 11817 h 21601"/>
                <a:gd name="TX2" fmla="*/ 17689 w 21601"/>
                <a:gd name="TY2" fmla="*/ 0 h 21601"/>
                <a:gd name="TX3" fmla="*/ 3911 w 21601"/>
                <a:gd name="TY3" fmla="*/ 0 h 21601"/>
                <a:gd name="TX4" fmla="*/ 0 w 21601"/>
                <a:gd name="TY4" fmla="*/ 11817 h 21601"/>
                <a:gd name="TX5" fmla="*/ 2490 w 21601"/>
                <a:gd name="TY5" fmla="*/ 21600 h 21601"/>
                <a:gd name="TX6" fmla="*/ 1911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09" name="Freeform 43"/>
            <p:cNvSpPr>
              <a:spLocks/>
            </p:cNvSpPr>
            <p:nvPr/>
          </p:nvSpPr>
          <p:spPr>
            <a:xfrm>
              <a:off x="3080385" y="6884670"/>
              <a:ext cx="246380" cy="123825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3256 h 21601"/>
                <a:gd name="TX3" fmla="*/ 2052 w 21601"/>
                <a:gd name="TY3" fmla="*/ 0 h 21601"/>
                <a:gd name="TX4" fmla="*/ 19548 w 21601"/>
                <a:gd name="TY4" fmla="*/ 0 h 21601"/>
                <a:gd name="TX5" fmla="*/ 21600 w 21601"/>
                <a:gd name="TY5" fmla="*/ 3256 h 21601"/>
                <a:gd name="TX6" fmla="*/ 2160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10" name="Freeform 44"/>
            <p:cNvSpPr>
              <a:spLocks/>
            </p:cNvSpPr>
            <p:nvPr/>
          </p:nvSpPr>
          <p:spPr>
            <a:xfrm>
              <a:off x="2914650" y="7340600"/>
              <a:ext cx="577850" cy="940435"/>
            </a:xfrm>
            <a:custGeom>
              <a:avLst/>
              <a:gdLst>
                <a:gd name="TX0" fmla="*/ 21600 w 21601"/>
                <a:gd name="TY0" fmla="*/ 4870 h 21601"/>
                <a:gd name="TX1" fmla="*/ 19127 w 21601"/>
                <a:gd name="TY1" fmla="*/ 3662 h 21601"/>
                <a:gd name="TX2" fmla="*/ 19127 w 21601"/>
                <a:gd name="TY2" fmla="*/ 0 h 21601"/>
                <a:gd name="TX3" fmla="*/ 2473 w 21601"/>
                <a:gd name="TY3" fmla="*/ 0 h 21601"/>
                <a:gd name="TX4" fmla="*/ 2473 w 21601"/>
                <a:gd name="TY4" fmla="*/ 3662 h 21601"/>
                <a:gd name="TX5" fmla="*/ 0 w 21601"/>
                <a:gd name="TY5" fmla="*/ 4870 h 21601"/>
                <a:gd name="TX6" fmla="*/ 0 w 21601"/>
                <a:gd name="TY6" fmla="*/ 20281 h 21601"/>
                <a:gd name="TX7" fmla="*/ 2700 w 21601"/>
                <a:gd name="TY7" fmla="*/ 21600 h 21601"/>
                <a:gd name="TX8" fmla="*/ 5400 w 21601"/>
                <a:gd name="TY8" fmla="*/ 20281 h 21601"/>
                <a:gd name="TX9" fmla="*/ 8100 w 21601"/>
                <a:gd name="TY9" fmla="*/ 21600 h 21601"/>
                <a:gd name="TX10" fmla="*/ 10800 w 21601"/>
                <a:gd name="TY10" fmla="*/ 20281 h 21601"/>
                <a:gd name="TX11" fmla="*/ 13500 w 21601"/>
                <a:gd name="TY11" fmla="*/ 21600 h 21601"/>
                <a:gd name="TX12" fmla="*/ 16200 w 21601"/>
                <a:gd name="TY12" fmla="*/ 20281 h 21601"/>
                <a:gd name="TX13" fmla="*/ 18900 w 21601"/>
                <a:gd name="TY13" fmla="*/ 21600 h 21601"/>
                <a:gd name="TX14" fmla="*/ 21600 w 21601"/>
                <a:gd name="TY14" fmla="*/ 20281 h 21601"/>
                <a:gd name="TX15" fmla="*/ 21600 w 21601"/>
                <a:gd name="TY15" fmla="*/ 487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1601" h="21601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11" name="Rectangle 46"/>
            <p:cNvSpPr>
              <a:spLocks/>
            </p:cNvSpPr>
            <p:nvPr/>
          </p:nvSpPr>
          <p:spPr>
            <a:xfrm>
              <a:off x="2914650" y="7672705"/>
              <a:ext cx="577850" cy="407035"/>
            </a:xfrm>
            <a:prstGeom prst="rect">
              <a:avLst/>
            </a:pr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12" name="Freeform 42"/>
            <p:cNvSpPr>
              <a:spLocks/>
            </p:cNvSpPr>
            <p:nvPr/>
          </p:nvSpPr>
          <p:spPr>
            <a:xfrm>
              <a:off x="4659630" y="6976110"/>
              <a:ext cx="577850" cy="332740"/>
            </a:xfrm>
            <a:custGeom>
              <a:avLst/>
              <a:gdLst>
                <a:gd name="TX0" fmla="*/ 19110 w 21601"/>
                <a:gd name="TY0" fmla="*/ 21600 h 21601"/>
                <a:gd name="TX1" fmla="*/ 21600 w 21601"/>
                <a:gd name="TY1" fmla="*/ 11817 h 21601"/>
                <a:gd name="TX2" fmla="*/ 17689 w 21601"/>
                <a:gd name="TY2" fmla="*/ 0 h 21601"/>
                <a:gd name="TX3" fmla="*/ 3911 w 21601"/>
                <a:gd name="TY3" fmla="*/ 0 h 21601"/>
                <a:gd name="TX4" fmla="*/ 0 w 21601"/>
                <a:gd name="TY4" fmla="*/ 11817 h 21601"/>
                <a:gd name="TX5" fmla="*/ 2490 w 21601"/>
                <a:gd name="TY5" fmla="*/ 21600 h 21601"/>
                <a:gd name="TX6" fmla="*/ 1911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13" name="Freeform 43"/>
            <p:cNvSpPr>
              <a:spLocks/>
            </p:cNvSpPr>
            <p:nvPr/>
          </p:nvSpPr>
          <p:spPr>
            <a:xfrm>
              <a:off x="4825365" y="6852920"/>
              <a:ext cx="246380" cy="123825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3256 h 21601"/>
                <a:gd name="TX3" fmla="*/ 2052 w 21601"/>
                <a:gd name="TY3" fmla="*/ 0 h 21601"/>
                <a:gd name="TX4" fmla="*/ 19548 w 21601"/>
                <a:gd name="TY4" fmla="*/ 0 h 21601"/>
                <a:gd name="TX5" fmla="*/ 21600 w 21601"/>
                <a:gd name="TY5" fmla="*/ 3256 h 21601"/>
                <a:gd name="TX6" fmla="*/ 2160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14" name="Freeform 44"/>
            <p:cNvSpPr>
              <a:spLocks/>
            </p:cNvSpPr>
            <p:nvPr/>
          </p:nvSpPr>
          <p:spPr>
            <a:xfrm>
              <a:off x="4659630" y="7308215"/>
              <a:ext cx="577850" cy="940435"/>
            </a:xfrm>
            <a:custGeom>
              <a:avLst/>
              <a:gdLst>
                <a:gd name="TX0" fmla="*/ 21600 w 21601"/>
                <a:gd name="TY0" fmla="*/ 4870 h 21601"/>
                <a:gd name="TX1" fmla="*/ 19127 w 21601"/>
                <a:gd name="TY1" fmla="*/ 3662 h 21601"/>
                <a:gd name="TX2" fmla="*/ 19127 w 21601"/>
                <a:gd name="TY2" fmla="*/ 0 h 21601"/>
                <a:gd name="TX3" fmla="*/ 2473 w 21601"/>
                <a:gd name="TY3" fmla="*/ 0 h 21601"/>
                <a:gd name="TX4" fmla="*/ 2473 w 21601"/>
                <a:gd name="TY4" fmla="*/ 3662 h 21601"/>
                <a:gd name="TX5" fmla="*/ 0 w 21601"/>
                <a:gd name="TY5" fmla="*/ 4870 h 21601"/>
                <a:gd name="TX6" fmla="*/ 0 w 21601"/>
                <a:gd name="TY6" fmla="*/ 20281 h 21601"/>
                <a:gd name="TX7" fmla="*/ 2700 w 21601"/>
                <a:gd name="TY7" fmla="*/ 21600 h 21601"/>
                <a:gd name="TX8" fmla="*/ 5400 w 21601"/>
                <a:gd name="TY8" fmla="*/ 20281 h 21601"/>
                <a:gd name="TX9" fmla="*/ 8100 w 21601"/>
                <a:gd name="TY9" fmla="*/ 21600 h 21601"/>
                <a:gd name="TX10" fmla="*/ 10800 w 21601"/>
                <a:gd name="TY10" fmla="*/ 20281 h 21601"/>
                <a:gd name="TX11" fmla="*/ 13500 w 21601"/>
                <a:gd name="TY11" fmla="*/ 21600 h 21601"/>
                <a:gd name="TX12" fmla="*/ 16200 w 21601"/>
                <a:gd name="TY12" fmla="*/ 20281 h 21601"/>
                <a:gd name="TX13" fmla="*/ 18900 w 21601"/>
                <a:gd name="TY13" fmla="*/ 21600 h 21601"/>
                <a:gd name="TX14" fmla="*/ 21600 w 21601"/>
                <a:gd name="TY14" fmla="*/ 20281 h 21601"/>
                <a:gd name="TX15" fmla="*/ 21600 w 21601"/>
                <a:gd name="TY15" fmla="*/ 487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1601" h="21601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15" name="Rectangle 46"/>
            <p:cNvSpPr>
              <a:spLocks/>
            </p:cNvSpPr>
            <p:nvPr/>
          </p:nvSpPr>
          <p:spPr>
            <a:xfrm>
              <a:off x="4659630" y="7640320"/>
              <a:ext cx="577850" cy="407035"/>
            </a:xfrm>
            <a:prstGeom prst="rect">
              <a:avLst/>
            </a:pr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16" name="Freeform 42"/>
            <p:cNvSpPr>
              <a:spLocks/>
            </p:cNvSpPr>
            <p:nvPr/>
          </p:nvSpPr>
          <p:spPr>
            <a:xfrm>
              <a:off x="6537325" y="6952615"/>
              <a:ext cx="577850" cy="332740"/>
            </a:xfrm>
            <a:custGeom>
              <a:avLst/>
              <a:gdLst>
                <a:gd name="TX0" fmla="*/ 19110 w 21601"/>
                <a:gd name="TY0" fmla="*/ 21600 h 21601"/>
                <a:gd name="TX1" fmla="*/ 21600 w 21601"/>
                <a:gd name="TY1" fmla="*/ 11817 h 21601"/>
                <a:gd name="TX2" fmla="*/ 17689 w 21601"/>
                <a:gd name="TY2" fmla="*/ 0 h 21601"/>
                <a:gd name="TX3" fmla="*/ 3911 w 21601"/>
                <a:gd name="TY3" fmla="*/ 0 h 21601"/>
                <a:gd name="TX4" fmla="*/ 0 w 21601"/>
                <a:gd name="TY4" fmla="*/ 11817 h 21601"/>
                <a:gd name="TX5" fmla="*/ 2490 w 21601"/>
                <a:gd name="TY5" fmla="*/ 21600 h 21601"/>
                <a:gd name="TX6" fmla="*/ 1911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17" name="Freeform 43"/>
            <p:cNvSpPr>
              <a:spLocks/>
            </p:cNvSpPr>
            <p:nvPr/>
          </p:nvSpPr>
          <p:spPr>
            <a:xfrm>
              <a:off x="6702425" y="6829425"/>
              <a:ext cx="246380" cy="123825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3256 h 21601"/>
                <a:gd name="TX3" fmla="*/ 2052 w 21601"/>
                <a:gd name="TY3" fmla="*/ 0 h 21601"/>
                <a:gd name="TX4" fmla="*/ 19548 w 21601"/>
                <a:gd name="TY4" fmla="*/ 0 h 21601"/>
                <a:gd name="TX5" fmla="*/ 21600 w 21601"/>
                <a:gd name="TY5" fmla="*/ 3256 h 21601"/>
                <a:gd name="TX6" fmla="*/ 2160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18" name="Freeform 44"/>
            <p:cNvSpPr>
              <a:spLocks/>
            </p:cNvSpPr>
            <p:nvPr/>
          </p:nvSpPr>
          <p:spPr>
            <a:xfrm>
              <a:off x="6537325" y="7284720"/>
              <a:ext cx="577850" cy="940435"/>
            </a:xfrm>
            <a:custGeom>
              <a:avLst/>
              <a:gdLst>
                <a:gd name="TX0" fmla="*/ 21600 w 21601"/>
                <a:gd name="TY0" fmla="*/ 4870 h 21601"/>
                <a:gd name="TX1" fmla="*/ 19127 w 21601"/>
                <a:gd name="TY1" fmla="*/ 3662 h 21601"/>
                <a:gd name="TX2" fmla="*/ 19127 w 21601"/>
                <a:gd name="TY2" fmla="*/ 0 h 21601"/>
                <a:gd name="TX3" fmla="*/ 2473 w 21601"/>
                <a:gd name="TY3" fmla="*/ 0 h 21601"/>
                <a:gd name="TX4" fmla="*/ 2473 w 21601"/>
                <a:gd name="TY4" fmla="*/ 3662 h 21601"/>
                <a:gd name="TX5" fmla="*/ 0 w 21601"/>
                <a:gd name="TY5" fmla="*/ 4870 h 21601"/>
                <a:gd name="TX6" fmla="*/ 0 w 21601"/>
                <a:gd name="TY6" fmla="*/ 20281 h 21601"/>
                <a:gd name="TX7" fmla="*/ 2700 w 21601"/>
                <a:gd name="TY7" fmla="*/ 21600 h 21601"/>
                <a:gd name="TX8" fmla="*/ 5400 w 21601"/>
                <a:gd name="TY8" fmla="*/ 20281 h 21601"/>
                <a:gd name="TX9" fmla="*/ 8100 w 21601"/>
                <a:gd name="TY9" fmla="*/ 21600 h 21601"/>
                <a:gd name="TX10" fmla="*/ 10800 w 21601"/>
                <a:gd name="TY10" fmla="*/ 20281 h 21601"/>
                <a:gd name="TX11" fmla="*/ 13500 w 21601"/>
                <a:gd name="TY11" fmla="*/ 21600 h 21601"/>
                <a:gd name="TX12" fmla="*/ 16200 w 21601"/>
                <a:gd name="TY12" fmla="*/ 20281 h 21601"/>
                <a:gd name="TX13" fmla="*/ 18900 w 21601"/>
                <a:gd name="TY13" fmla="*/ 21600 h 21601"/>
                <a:gd name="TX14" fmla="*/ 21600 w 21601"/>
                <a:gd name="TY14" fmla="*/ 20281 h 21601"/>
                <a:gd name="TX15" fmla="*/ 21600 w 21601"/>
                <a:gd name="TY15" fmla="*/ 487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1601" h="21601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19" name="Rectangle 46"/>
            <p:cNvSpPr>
              <a:spLocks/>
            </p:cNvSpPr>
            <p:nvPr/>
          </p:nvSpPr>
          <p:spPr>
            <a:xfrm>
              <a:off x="6537325" y="7616825"/>
              <a:ext cx="577850" cy="407035"/>
            </a:xfrm>
            <a:prstGeom prst="rect">
              <a:avLst/>
            </a:pr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20" name="Freeform 42"/>
            <p:cNvSpPr>
              <a:spLocks/>
            </p:cNvSpPr>
            <p:nvPr/>
          </p:nvSpPr>
          <p:spPr>
            <a:xfrm>
              <a:off x="8319135" y="6985635"/>
              <a:ext cx="577850" cy="332740"/>
            </a:xfrm>
            <a:custGeom>
              <a:avLst/>
              <a:gdLst>
                <a:gd name="TX0" fmla="*/ 19110 w 21601"/>
                <a:gd name="TY0" fmla="*/ 21600 h 21601"/>
                <a:gd name="TX1" fmla="*/ 21600 w 21601"/>
                <a:gd name="TY1" fmla="*/ 11817 h 21601"/>
                <a:gd name="TX2" fmla="*/ 17689 w 21601"/>
                <a:gd name="TY2" fmla="*/ 0 h 21601"/>
                <a:gd name="TX3" fmla="*/ 3911 w 21601"/>
                <a:gd name="TY3" fmla="*/ 0 h 21601"/>
                <a:gd name="TX4" fmla="*/ 0 w 21601"/>
                <a:gd name="TY4" fmla="*/ 11817 h 21601"/>
                <a:gd name="TX5" fmla="*/ 2490 w 21601"/>
                <a:gd name="TY5" fmla="*/ 21600 h 21601"/>
                <a:gd name="TX6" fmla="*/ 1911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21" name="Freeform 43"/>
            <p:cNvSpPr>
              <a:spLocks/>
            </p:cNvSpPr>
            <p:nvPr/>
          </p:nvSpPr>
          <p:spPr>
            <a:xfrm>
              <a:off x="8484235" y="6862445"/>
              <a:ext cx="246380" cy="123825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3256 h 21601"/>
                <a:gd name="TX3" fmla="*/ 2052 w 21601"/>
                <a:gd name="TY3" fmla="*/ 0 h 21601"/>
                <a:gd name="TX4" fmla="*/ 19548 w 21601"/>
                <a:gd name="TY4" fmla="*/ 0 h 21601"/>
                <a:gd name="TX5" fmla="*/ 21600 w 21601"/>
                <a:gd name="TY5" fmla="*/ 3256 h 21601"/>
                <a:gd name="TX6" fmla="*/ 2160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22" name="Freeform 44"/>
            <p:cNvSpPr>
              <a:spLocks/>
            </p:cNvSpPr>
            <p:nvPr/>
          </p:nvSpPr>
          <p:spPr>
            <a:xfrm>
              <a:off x="8319135" y="7317740"/>
              <a:ext cx="577850" cy="940435"/>
            </a:xfrm>
            <a:custGeom>
              <a:avLst/>
              <a:gdLst>
                <a:gd name="TX0" fmla="*/ 21600 w 21601"/>
                <a:gd name="TY0" fmla="*/ 4870 h 21601"/>
                <a:gd name="TX1" fmla="*/ 19127 w 21601"/>
                <a:gd name="TY1" fmla="*/ 3662 h 21601"/>
                <a:gd name="TX2" fmla="*/ 19127 w 21601"/>
                <a:gd name="TY2" fmla="*/ 0 h 21601"/>
                <a:gd name="TX3" fmla="*/ 2473 w 21601"/>
                <a:gd name="TY3" fmla="*/ 0 h 21601"/>
                <a:gd name="TX4" fmla="*/ 2473 w 21601"/>
                <a:gd name="TY4" fmla="*/ 3662 h 21601"/>
                <a:gd name="TX5" fmla="*/ 0 w 21601"/>
                <a:gd name="TY5" fmla="*/ 4870 h 21601"/>
                <a:gd name="TX6" fmla="*/ 0 w 21601"/>
                <a:gd name="TY6" fmla="*/ 20281 h 21601"/>
                <a:gd name="TX7" fmla="*/ 2700 w 21601"/>
                <a:gd name="TY7" fmla="*/ 21600 h 21601"/>
                <a:gd name="TX8" fmla="*/ 5400 w 21601"/>
                <a:gd name="TY8" fmla="*/ 20281 h 21601"/>
                <a:gd name="TX9" fmla="*/ 8100 w 21601"/>
                <a:gd name="TY9" fmla="*/ 21600 h 21601"/>
                <a:gd name="TX10" fmla="*/ 10800 w 21601"/>
                <a:gd name="TY10" fmla="*/ 20281 h 21601"/>
                <a:gd name="TX11" fmla="*/ 13500 w 21601"/>
                <a:gd name="TY11" fmla="*/ 21600 h 21601"/>
                <a:gd name="TX12" fmla="*/ 16200 w 21601"/>
                <a:gd name="TY12" fmla="*/ 20281 h 21601"/>
                <a:gd name="TX13" fmla="*/ 18900 w 21601"/>
                <a:gd name="TY13" fmla="*/ 21600 h 21601"/>
                <a:gd name="TX14" fmla="*/ 21600 w 21601"/>
                <a:gd name="TY14" fmla="*/ 20281 h 21601"/>
                <a:gd name="TX15" fmla="*/ 21600 w 21601"/>
                <a:gd name="TY15" fmla="*/ 487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1601" h="21601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23" name="Rectangle 46"/>
            <p:cNvSpPr>
              <a:spLocks/>
            </p:cNvSpPr>
            <p:nvPr/>
          </p:nvSpPr>
          <p:spPr>
            <a:xfrm>
              <a:off x="8319135" y="7649845"/>
              <a:ext cx="577850" cy="407035"/>
            </a:xfrm>
            <a:prstGeom prst="rect">
              <a:avLst/>
            </a:pr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24" name="타원 114"/>
            <p:cNvSpPr>
              <a:spLocks/>
            </p:cNvSpPr>
            <p:nvPr/>
          </p:nvSpPr>
          <p:spPr>
            <a:xfrm>
              <a:off x="2947670" y="7752715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25" name="타원 115"/>
            <p:cNvSpPr>
              <a:spLocks/>
            </p:cNvSpPr>
            <p:nvPr/>
          </p:nvSpPr>
          <p:spPr>
            <a:xfrm>
              <a:off x="4677410" y="7727950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26" name="타원 116"/>
            <p:cNvSpPr>
              <a:spLocks/>
            </p:cNvSpPr>
            <p:nvPr/>
          </p:nvSpPr>
          <p:spPr>
            <a:xfrm>
              <a:off x="6519545" y="7726680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27" name="타원 117"/>
            <p:cNvSpPr>
              <a:spLocks/>
            </p:cNvSpPr>
            <p:nvPr/>
          </p:nvSpPr>
          <p:spPr>
            <a:xfrm>
              <a:off x="8326755" y="7743190"/>
              <a:ext cx="619760" cy="641350"/>
            </a:xfrm>
            <a:prstGeom prst="ellipse">
              <a:avLst/>
            </a:prstGeom>
            <a:noFill/>
            <a:ln w="19050" cap="flat" cmpd="sng">
              <a:solidFill>
                <a:srgbClr val="A6A6A6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grpSp>
          <p:nvGrpSpPr>
            <p:cNvPr id="330" name="그룹 23"/>
            <p:cNvGrpSpPr/>
            <p:nvPr/>
          </p:nvGrpSpPr>
          <p:grpSpPr>
            <a:xfrm>
              <a:off x="2275840" y="8240395"/>
              <a:ext cx="7426960" cy="970915"/>
              <a:chOff x="2275840" y="8240395"/>
              <a:chExt cx="7426960" cy="970915"/>
            </a:xfrm>
          </p:grpSpPr>
          <p:sp>
            <p:nvSpPr>
              <p:cNvPr id="328" name="직사각형 24"/>
              <p:cNvSpPr>
                <a:spLocks/>
              </p:cNvSpPr>
              <p:nvPr/>
            </p:nvSpPr>
            <p:spPr>
              <a:xfrm>
                <a:off x="2275840" y="8253730"/>
                <a:ext cx="7427595" cy="958215"/>
              </a:xfrm>
              <a:prstGeom prst="rect">
                <a:avLst/>
              </a:prstGeom>
              <a:solidFill>
                <a:srgbClr val="E4E6E5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329" name="직사각형 25"/>
              <p:cNvSpPr>
                <a:spLocks/>
              </p:cNvSpPr>
              <p:nvPr/>
            </p:nvSpPr>
            <p:spPr>
              <a:xfrm>
                <a:off x="2275840" y="8240395"/>
                <a:ext cx="7427595" cy="472440"/>
              </a:xfrm>
              <a:prstGeom prst="rect">
                <a:avLst/>
              </a:prstGeom>
              <a:solidFill>
                <a:srgbClr val="F2F7F2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>
                    <a:solidFill>
                      <a:srgbClr val="FFFFFF"/>
                    </a:solidFill>
                  </a:defRPr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sp>
          <p:nvSpPr>
            <p:cNvPr id="331" name="사각형: 둥근 모서리 38"/>
            <p:cNvSpPr>
              <a:spLocks/>
            </p:cNvSpPr>
            <p:nvPr/>
          </p:nvSpPr>
          <p:spPr>
            <a:xfrm>
              <a:off x="2698115" y="8755380"/>
              <a:ext cx="1266190" cy="3771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32" name="사각형: 둥근 모서리 39"/>
            <p:cNvSpPr>
              <a:spLocks/>
            </p:cNvSpPr>
            <p:nvPr/>
          </p:nvSpPr>
          <p:spPr>
            <a:xfrm>
              <a:off x="4361180" y="8763000"/>
              <a:ext cx="1266190" cy="3771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33" name="사각형: 둥근 모서리 40"/>
            <p:cNvSpPr>
              <a:spLocks/>
            </p:cNvSpPr>
            <p:nvPr/>
          </p:nvSpPr>
          <p:spPr>
            <a:xfrm>
              <a:off x="6139815" y="8756650"/>
              <a:ext cx="1266190" cy="3771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34" name="사각형: 둥근 모서리 41"/>
            <p:cNvSpPr>
              <a:spLocks/>
            </p:cNvSpPr>
            <p:nvPr/>
          </p:nvSpPr>
          <p:spPr>
            <a:xfrm>
              <a:off x="7948930" y="8768715"/>
              <a:ext cx="1266190" cy="37719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35" name="직사각형 62"/>
            <p:cNvSpPr>
              <a:spLocks/>
            </p:cNvSpPr>
            <p:nvPr/>
          </p:nvSpPr>
          <p:spPr>
            <a:xfrm>
              <a:off x="2637155" y="8338820"/>
              <a:ext cx="1297940" cy="3429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36" name="직사각형 63"/>
            <p:cNvSpPr>
              <a:spLocks/>
            </p:cNvSpPr>
            <p:nvPr/>
          </p:nvSpPr>
          <p:spPr>
            <a:xfrm>
              <a:off x="4269740" y="8311515"/>
              <a:ext cx="1297940" cy="3429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37" name="직사각형 64"/>
            <p:cNvSpPr>
              <a:spLocks/>
            </p:cNvSpPr>
            <p:nvPr/>
          </p:nvSpPr>
          <p:spPr>
            <a:xfrm>
              <a:off x="6109970" y="8329930"/>
              <a:ext cx="1297940" cy="3429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38" name="직사각형 65"/>
            <p:cNvSpPr>
              <a:spLocks/>
            </p:cNvSpPr>
            <p:nvPr/>
          </p:nvSpPr>
          <p:spPr>
            <a:xfrm>
              <a:off x="7917815" y="8318500"/>
              <a:ext cx="1297940" cy="3429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algn="ctr" latinLnBrk="0">
                <a:buFontTx/>
                <a:buNone/>
                <a:defRPr>
                  <a:solidFill>
                    <a:srgbClr val="FFFFFF"/>
                  </a:solidFill>
                </a:defRPr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</p:grpSp>
      <p:sp>
        <p:nvSpPr>
          <p:cNvPr id="340" name="TextBox 2"/>
          <p:cNvSpPr txBox="1"/>
          <p:nvPr/>
        </p:nvSpPr>
        <p:spPr>
          <a:xfrm>
            <a:off x="10410190" y="2214245"/>
            <a:ext cx="962025" cy="42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INDEX</a:t>
            </a:r>
          </a:p>
        </p:txBody>
      </p:sp>
      <p:sp>
        <p:nvSpPr>
          <p:cNvPr id="341" name="TextBox 3"/>
          <p:cNvSpPr txBox="1">
            <a:spLocks/>
          </p:cNvSpPr>
          <p:nvPr/>
        </p:nvSpPr>
        <p:spPr>
          <a:xfrm>
            <a:off x="2534452" y="3001010"/>
            <a:ext cx="1410001" cy="36933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b="1" dirty="0"/>
              <a:t>1.자판기 </a:t>
            </a:r>
            <a:r>
              <a:rPr b="1" dirty="0" err="1"/>
              <a:t>기능</a:t>
            </a:r>
            <a:r>
              <a:rPr b="1" dirty="0"/>
              <a:t> </a:t>
            </a:r>
            <a:endParaRPr lang="ko-KR" altLang="en-US" b="1" dirty="0"/>
          </a:p>
        </p:txBody>
      </p:sp>
      <p:sp>
        <p:nvSpPr>
          <p:cNvPr id="342" name="TextBox 136"/>
          <p:cNvSpPr txBox="1"/>
          <p:nvPr/>
        </p:nvSpPr>
        <p:spPr>
          <a:xfrm>
            <a:off x="4240526" y="3023870"/>
            <a:ext cx="132343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b="1" dirty="0"/>
              <a:t>2</a:t>
            </a:r>
            <a:r>
              <a:rPr lang="en-US" b="1" dirty="0"/>
              <a:t>.USECASE</a:t>
            </a:r>
            <a:endParaRPr b="1" dirty="0"/>
          </a:p>
        </p:txBody>
      </p:sp>
      <p:sp>
        <p:nvSpPr>
          <p:cNvPr id="343" name="TextBox 137"/>
          <p:cNvSpPr txBox="1"/>
          <p:nvPr/>
        </p:nvSpPr>
        <p:spPr>
          <a:xfrm>
            <a:off x="6269355" y="3006725"/>
            <a:ext cx="80406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b="1" dirty="0"/>
              <a:t>3. ERD</a:t>
            </a:r>
            <a:endParaRPr b="1" dirty="0"/>
          </a:p>
        </p:txBody>
      </p:sp>
      <p:sp>
        <p:nvSpPr>
          <p:cNvPr id="344" name="TextBox 138"/>
          <p:cNvSpPr txBox="1"/>
          <p:nvPr/>
        </p:nvSpPr>
        <p:spPr>
          <a:xfrm>
            <a:off x="8100060" y="3006725"/>
            <a:ext cx="8377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b="1" dirty="0"/>
              <a:t>4. UML</a:t>
            </a:r>
            <a:endParaRPr b="1" dirty="0"/>
          </a:p>
        </p:txBody>
      </p:sp>
      <p:sp>
        <p:nvSpPr>
          <p:cNvPr id="345" name="TextBox 4"/>
          <p:cNvSpPr txBox="1"/>
          <p:nvPr/>
        </p:nvSpPr>
        <p:spPr>
          <a:xfrm>
            <a:off x="10454005" y="1123315"/>
            <a:ext cx="890270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목차</a:t>
            </a:r>
          </a:p>
        </p:txBody>
      </p:sp>
      <p:sp>
        <p:nvSpPr>
          <p:cNvPr id="346" name="TextBox 139"/>
          <p:cNvSpPr txBox="1"/>
          <p:nvPr/>
        </p:nvSpPr>
        <p:spPr>
          <a:xfrm>
            <a:off x="2664070" y="5616575"/>
            <a:ext cx="115351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US" altLang="ko-KR" b="1" dirty="0"/>
              <a:t>5.</a:t>
            </a:r>
            <a:r>
              <a:rPr lang="ko-KR" altLang="en-US" b="1" dirty="0"/>
              <a:t>영상 시연</a:t>
            </a:r>
            <a:endParaRPr b="1" dirty="0"/>
          </a:p>
        </p:txBody>
      </p:sp>
      <p:sp>
        <p:nvSpPr>
          <p:cNvPr id="347" name="TextBox 140"/>
          <p:cNvSpPr txBox="1"/>
          <p:nvPr/>
        </p:nvSpPr>
        <p:spPr>
          <a:xfrm>
            <a:off x="4343304" y="5597298"/>
            <a:ext cx="121122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US" altLang="ko-KR" b="1" dirty="0"/>
              <a:t>6.</a:t>
            </a:r>
            <a:r>
              <a:rPr lang="ko-KR" altLang="en-US" b="1" dirty="0"/>
              <a:t> 기능 소개</a:t>
            </a:r>
            <a:endParaRPr b="1" dirty="0"/>
          </a:p>
        </p:txBody>
      </p:sp>
      <p:sp>
        <p:nvSpPr>
          <p:cNvPr id="348" name="TextBox 141"/>
          <p:cNvSpPr txBox="1"/>
          <p:nvPr/>
        </p:nvSpPr>
        <p:spPr>
          <a:xfrm>
            <a:off x="6165050" y="5615861"/>
            <a:ext cx="923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endParaRPr b="1" dirty="0"/>
          </a:p>
        </p:txBody>
      </p:sp>
      <p:sp>
        <p:nvSpPr>
          <p:cNvPr id="349" name="TextBox 142"/>
          <p:cNvSpPr txBox="1"/>
          <p:nvPr/>
        </p:nvSpPr>
        <p:spPr>
          <a:xfrm>
            <a:off x="8067040" y="5584190"/>
            <a:ext cx="98360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ko-KR" b="1" dirty="0"/>
              <a:t>8.</a:t>
            </a:r>
            <a:r>
              <a:rPr lang="ko-KR" altLang="en-US" b="1" dirty="0"/>
              <a:t> </a:t>
            </a:r>
            <a:r>
              <a:rPr lang="ko-KR" altLang="en-US" b="1" dirty="0" err="1"/>
              <a:t>끝맽음</a:t>
            </a:r>
            <a:endParaRPr b="1" dirty="0"/>
          </a:p>
        </p:txBody>
      </p:sp>
      <p:sp>
        <p:nvSpPr>
          <p:cNvPr id="350" name="사각형: 둥근 모서리 160"/>
          <p:cNvSpPr>
            <a:spLocks/>
          </p:cNvSpPr>
          <p:nvPr/>
        </p:nvSpPr>
        <p:spPr>
          <a:xfrm>
            <a:off x="2621280" y="3459480"/>
            <a:ext cx="1254125" cy="375920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noAutofit/>
          </a:bodyPr>
          <a:lstStyle/>
          <a:p>
            <a:pPr marL="0" indent="0" algn="ctr" latinLnBrk="0">
              <a:buFontTx/>
              <a:buNone/>
              <a:defRPr>
                <a:solidFill>
                  <a:srgbClr val="FFFFFF"/>
                </a:solidFill>
              </a:defRPr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NanumSquare_acR" charset="0"/>
              <a:ea typeface="NanumSquare_acR" charset="0"/>
              <a:cs typeface="+mj-cs"/>
            </a:endParaRPr>
          </a:p>
        </p:txBody>
      </p:sp>
      <p:grpSp>
        <p:nvGrpSpPr>
          <p:cNvPr id="355" name="그룹 163"/>
          <p:cNvGrpSpPr/>
          <p:nvPr/>
        </p:nvGrpSpPr>
        <p:grpSpPr>
          <a:xfrm>
            <a:off x="2690495" y="1710055"/>
            <a:ext cx="919480" cy="1240790"/>
            <a:chOff x="2690495" y="1710055"/>
            <a:chExt cx="919480" cy="1240790"/>
          </a:xfrm>
        </p:grpSpPr>
        <p:sp>
          <p:nvSpPr>
            <p:cNvPr id="351" name="Freeform 12"/>
            <p:cNvSpPr>
              <a:spLocks/>
            </p:cNvSpPr>
            <p:nvPr/>
          </p:nvSpPr>
          <p:spPr>
            <a:xfrm>
              <a:off x="2690495" y="1725295"/>
              <a:ext cx="918845" cy="1226820"/>
            </a:xfrm>
            <a:custGeom>
              <a:avLst/>
              <a:gdLst>
                <a:gd name="TX0" fmla="*/ 0 w 21601"/>
                <a:gd name="TY0" fmla="*/ 11890 h 21601"/>
                <a:gd name="TX1" fmla="*/ 0 w 21601"/>
                <a:gd name="TY1" fmla="*/ 2609 h 21601"/>
                <a:gd name="TX2" fmla="*/ 1512 w 21601"/>
                <a:gd name="TY2" fmla="*/ 1255 h 21601"/>
                <a:gd name="TX3" fmla="*/ 2862 w 21601"/>
                <a:gd name="TY3" fmla="*/ 0 h 21601"/>
                <a:gd name="TX4" fmla="*/ 18738 w 21601"/>
                <a:gd name="TY4" fmla="*/ 0 h 21601"/>
                <a:gd name="TX5" fmla="*/ 20088 w 21601"/>
                <a:gd name="TY5" fmla="*/ 1255 h 21601"/>
                <a:gd name="TX6" fmla="*/ 21600 w 21601"/>
                <a:gd name="TY6" fmla="*/ 2609 h 21601"/>
                <a:gd name="TX7" fmla="*/ 21600 w 21601"/>
                <a:gd name="TY7" fmla="*/ 18991 h 21601"/>
                <a:gd name="TX8" fmla="*/ 20088 w 21601"/>
                <a:gd name="TY8" fmla="*/ 20345 h 21601"/>
                <a:gd name="TX9" fmla="*/ 18738 w 21601"/>
                <a:gd name="TY9" fmla="*/ 21600 h 21601"/>
                <a:gd name="TX10" fmla="*/ 2862 w 21601"/>
                <a:gd name="TY10" fmla="*/ 21600 h 21601"/>
                <a:gd name="TX11" fmla="*/ 1512 w 21601"/>
                <a:gd name="TY11" fmla="*/ 20345 h 21601"/>
                <a:gd name="TX12" fmla="*/ 0 w 21601"/>
                <a:gd name="TY12" fmla="*/ 18991 h 21601"/>
                <a:gd name="TX13" fmla="*/ 0 w 21601"/>
                <a:gd name="TY13" fmla="*/ 971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1601" h="21601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52" name="Freeform 16"/>
            <p:cNvSpPr>
              <a:spLocks/>
            </p:cNvSpPr>
            <p:nvPr/>
          </p:nvSpPr>
          <p:spPr>
            <a:xfrm>
              <a:off x="2797810" y="1710055"/>
              <a:ext cx="699135" cy="51435"/>
            </a:xfrm>
            <a:custGeom>
              <a:avLst/>
              <a:gdLst>
                <a:gd name="TX0" fmla="*/ 20196 w 21601"/>
                <a:gd name="TY0" fmla="*/ 21600 h 21601"/>
                <a:gd name="TX1" fmla="*/ 1404 w 21601"/>
                <a:gd name="TY1" fmla="*/ 21600 h 21601"/>
                <a:gd name="TX2" fmla="*/ 0 w 21601"/>
                <a:gd name="TY2" fmla="*/ 10800 h 21601"/>
                <a:gd name="TX3" fmla="*/ 1404 w 21601"/>
                <a:gd name="TY3" fmla="*/ 0 h 21601"/>
                <a:gd name="TX4" fmla="*/ 20196 w 21601"/>
                <a:gd name="TY4" fmla="*/ 0 h 21601"/>
                <a:gd name="TX5" fmla="*/ 21600 w 21601"/>
                <a:gd name="TY5" fmla="*/ 10800 h 21601"/>
                <a:gd name="TX6" fmla="*/ 20196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53" name="Freeform 17"/>
            <p:cNvSpPr>
              <a:spLocks/>
            </p:cNvSpPr>
            <p:nvPr/>
          </p:nvSpPr>
          <p:spPr>
            <a:xfrm>
              <a:off x="2698115" y="1942465"/>
              <a:ext cx="911860" cy="833120"/>
            </a:xfrm>
            <a:custGeom>
              <a:avLst/>
              <a:gdLst>
                <a:gd name="TX0" fmla="*/ 21600 w 21601"/>
                <a:gd name="TY0" fmla="*/ 14856 h 21601"/>
                <a:gd name="TX1" fmla="*/ 0 w 21601"/>
                <a:gd name="TY1" fmla="*/ 21600 h 21601"/>
                <a:gd name="TX2" fmla="*/ 0 w 21601"/>
                <a:gd name="TY2" fmla="*/ 6744 h 21601"/>
                <a:gd name="TX3" fmla="*/ 21600 w 21601"/>
                <a:gd name="TY3" fmla="*/ 0 h 21601"/>
                <a:gd name="TX4" fmla="*/ 21600 w 21601"/>
                <a:gd name="TY4" fmla="*/ 14856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54" name="Freeform 18"/>
            <p:cNvSpPr>
              <a:spLocks/>
            </p:cNvSpPr>
            <p:nvPr/>
          </p:nvSpPr>
          <p:spPr>
            <a:xfrm>
              <a:off x="2690495" y="2020570"/>
              <a:ext cx="920115" cy="655955"/>
            </a:xfrm>
            <a:custGeom>
              <a:avLst/>
              <a:gdLst>
                <a:gd name="TX0" fmla="*/ 21600 w 21601"/>
                <a:gd name="TY0" fmla="*/ 12623 h 21601"/>
                <a:gd name="TX1" fmla="*/ 0 w 21601"/>
                <a:gd name="TY1" fmla="*/ 21600 h 21601"/>
                <a:gd name="TX2" fmla="*/ 0 w 21601"/>
                <a:gd name="TY2" fmla="*/ 8978 h 21601"/>
                <a:gd name="TX3" fmla="*/ 21600 w 21601"/>
                <a:gd name="TY3" fmla="*/ 0 h 21601"/>
                <a:gd name="TX4" fmla="*/ 21600 w 21601"/>
                <a:gd name="TY4" fmla="*/ 12623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2623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3"/>
                  </a:lnTo>
                  <a:close/>
                </a:path>
              </a:pathLst>
            </a:cu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</p:grpSp>
      <p:sp>
        <p:nvSpPr>
          <p:cNvPr id="356" name="자유형: 도형 170"/>
          <p:cNvSpPr/>
          <p:nvPr/>
        </p:nvSpPr>
        <p:spPr>
          <a:xfrm>
            <a:off x="2853690" y="2557780"/>
            <a:ext cx="603885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65" y="0"/>
                  <a:pt x="21600" y="6964"/>
                  <a:pt x="21600" y="15555"/>
                </a:cubicBezTo>
                <a:cubicBezTo>
                  <a:pt x="21600" y="16629"/>
                  <a:pt x="21524" y="17677"/>
                  <a:pt x="21381" y="18690"/>
                </a:cubicBezTo>
                <a:lnTo>
                  <a:pt x="20753" y="21600"/>
                </a:lnTo>
                <a:lnTo>
                  <a:pt x="847" y="21600"/>
                </a:lnTo>
                <a:lnTo>
                  <a:pt x="219" y="18690"/>
                </a:lnTo>
                <a:cubicBezTo>
                  <a:pt x="76" y="17677"/>
                  <a:pt x="0" y="16629"/>
                  <a:pt x="0" y="15555"/>
                </a:cubicBezTo>
                <a:cubicBezTo>
                  <a:pt x="0" y="6964"/>
                  <a:pt x="4835" y="0"/>
                  <a:pt x="10800" y="0"/>
                </a:cubicBezTo>
                <a:close/>
              </a:path>
            </a:pathLst>
          </a:custGeom>
          <a:ln w="19050">
            <a:solidFill>
              <a:srgbClr val="A6A6A6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62" name="그룹 16"/>
          <p:cNvGrpSpPr/>
          <p:nvPr/>
        </p:nvGrpSpPr>
        <p:grpSpPr>
          <a:xfrm>
            <a:off x="-3804920" y="3409950"/>
            <a:ext cx="3124835" cy="912495"/>
            <a:chOff x="-3804920" y="3409950"/>
            <a:chExt cx="3124835" cy="912495"/>
          </a:xfrm>
        </p:grpSpPr>
        <p:sp>
          <p:nvSpPr>
            <p:cNvPr id="357" name="Freeform 7"/>
            <p:cNvSpPr/>
            <p:nvPr/>
          </p:nvSpPr>
          <p:spPr>
            <a:xfrm>
              <a:off x="-3804920" y="3599180"/>
              <a:ext cx="1199515" cy="708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1600"/>
                  </a:moveTo>
                  <a:lnTo>
                    <a:pt x="1798" y="21600"/>
                  </a:lnTo>
                  <a:cubicBezTo>
                    <a:pt x="807" y="21600"/>
                    <a:pt x="0" y="21179"/>
                    <a:pt x="0" y="20655"/>
                  </a:cubicBezTo>
                  <a:lnTo>
                    <a:pt x="0" y="938"/>
                  </a:lnTo>
                  <a:cubicBezTo>
                    <a:pt x="0" y="421"/>
                    <a:pt x="807" y="0"/>
                    <a:pt x="1798" y="0"/>
                  </a:cubicBezTo>
                  <a:lnTo>
                    <a:pt x="19790" y="0"/>
                  </a:lnTo>
                  <a:cubicBezTo>
                    <a:pt x="20793" y="0"/>
                    <a:pt x="21600" y="421"/>
                    <a:pt x="21600" y="938"/>
                  </a:cubicBezTo>
                  <a:lnTo>
                    <a:pt x="21600" y="20655"/>
                  </a:lnTo>
                  <a:cubicBezTo>
                    <a:pt x="21600" y="21179"/>
                    <a:pt x="20793" y="21600"/>
                    <a:pt x="19790" y="21600"/>
                  </a:cubicBez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61" name="Group 4"/>
            <p:cNvGrpSpPr/>
            <p:nvPr/>
          </p:nvGrpSpPr>
          <p:grpSpPr>
            <a:xfrm>
              <a:off x="-2651125" y="3409950"/>
              <a:ext cx="1971040" cy="912495"/>
              <a:chOff x="-2651125" y="3409950"/>
              <a:chExt cx="1971040" cy="912495"/>
            </a:xfrm>
          </p:grpSpPr>
          <p:sp>
            <p:nvSpPr>
              <p:cNvPr id="358" name="Freeform 5"/>
              <p:cNvSpPr/>
              <p:nvPr/>
            </p:nvSpPr>
            <p:spPr>
              <a:xfrm>
                <a:off x="-2243455" y="3409950"/>
                <a:ext cx="1563370" cy="912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600" extrusionOk="0">
                    <a:moveTo>
                      <a:pt x="20074" y="3088"/>
                    </a:moveTo>
                    <a:lnTo>
                      <a:pt x="13122" y="3088"/>
                    </a:lnTo>
                    <a:lnTo>
                      <a:pt x="13122" y="2312"/>
                    </a:lnTo>
                    <a:cubicBezTo>
                      <a:pt x="13122" y="1038"/>
                      <a:pt x="12492" y="0"/>
                      <a:pt x="11718" y="0"/>
                    </a:cubicBezTo>
                    <a:lnTo>
                      <a:pt x="8678" y="0"/>
                    </a:lnTo>
                    <a:cubicBezTo>
                      <a:pt x="7636" y="0"/>
                      <a:pt x="6623" y="571"/>
                      <a:pt x="5801" y="1625"/>
                    </a:cubicBezTo>
                    <a:lnTo>
                      <a:pt x="3963" y="3979"/>
                    </a:lnTo>
                    <a:cubicBezTo>
                      <a:pt x="3632" y="4399"/>
                      <a:pt x="3227" y="4629"/>
                      <a:pt x="2810" y="4629"/>
                    </a:cubicBezTo>
                    <a:lnTo>
                      <a:pt x="0" y="4629"/>
                    </a:lnTo>
                    <a:lnTo>
                      <a:pt x="0" y="20829"/>
                    </a:lnTo>
                    <a:lnTo>
                      <a:pt x="1682" y="20829"/>
                    </a:lnTo>
                    <a:cubicBezTo>
                      <a:pt x="2380" y="20829"/>
                      <a:pt x="3078" y="20924"/>
                      <a:pt x="3762" y="21112"/>
                    </a:cubicBezTo>
                    <a:lnTo>
                      <a:pt x="4511" y="21317"/>
                    </a:lnTo>
                    <a:cubicBezTo>
                      <a:pt x="5199" y="21506"/>
                      <a:pt x="5894" y="21600"/>
                      <a:pt x="6592" y="21600"/>
                    </a:cubicBezTo>
                    <a:lnTo>
                      <a:pt x="11090" y="21600"/>
                    </a:lnTo>
                    <a:cubicBezTo>
                      <a:pt x="11851" y="21600"/>
                      <a:pt x="12533" y="20662"/>
                      <a:pt x="12571" y="19409"/>
                    </a:cubicBezTo>
                    <a:cubicBezTo>
                      <a:pt x="12616" y="18072"/>
                      <a:pt x="11969" y="16971"/>
                      <a:pt x="11170" y="16971"/>
                    </a:cubicBezTo>
                    <a:lnTo>
                      <a:pt x="12027" y="16971"/>
                    </a:lnTo>
                    <a:cubicBezTo>
                      <a:pt x="12788" y="16971"/>
                      <a:pt x="13470" y="16032"/>
                      <a:pt x="13511" y="14779"/>
                    </a:cubicBezTo>
                    <a:cubicBezTo>
                      <a:pt x="13553" y="13448"/>
                      <a:pt x="12906" y="12341"/>
                      <a:pt x="12106" y="12341"/>
                    </a:cubicBezTo>
                    <a:lnTo>
                      <a:pt x="13043" y="12341"/>
                    </a:lnTo>
                    <a:cubicBezTo>
                      <a:pt x="13804" y="12341"/>
                      <a:pt x="14486" y="11403"/>
                      <a:pt x="14527" y="10155"/>
                    </a:cubicBezTo>
                    <a:cubicBezTo>
                      <a:pt x="14569" y="8818"/>
                      <a:pt x="13925" y="7712"/>
                      <a:pt x="13122" y="7712"/>
                    </a:cubicBezTo>
                    <a:lnTo>
                      <a:pt x="20154" y="7712"/>
                    </a:lnTo>
                    <a:cubicBezTo>
                      <a:pt x="20956" y="7712"/>
                      <a:pt x="21600" y="6611"/>
                      <a:pt x="21559" y="5274"/>
                    </a:cubicBezTo>
                    <a:cubicBezTo>
                      <a:pt x="21517" y="4026"/>
                      <a:pt x="20835" y="3088"/>
                      <a:pt x="20074" y="3088"/>
                    </a:cubicBezTo>
                  </a:path>
                </a:pathLst>
              </a:custGeom>
              <a:solidFill>
                <a:srgbClr val="F5D3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9" name="Freeform 7"/>
              <p:cNvSpPr/>
              <p:nvPr/>
            </p:nvSpPr>
            <p:spPr>
              <a:xfrm>
                <a:off x="-2651125" y="3573145"/>
                <a:ext cx="407670" cy="749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90" y="21600"/>
                    </a:moveTo>
                    <a:lnTo>
                      <a:pt x="1798" y="21600"/>
                    </a:lnTo>
                    <a:cubicBezTo>
                      <a:pt x="807" y="21600"/>
                      <a:pt x="0" y="21179"/>
                      <a:pt x="0" y="20655"/>
                    </a:cubicBezTo>
                    <a:lnTo>
                      <a:pt x="0" y="938"/>
                    </a:lnTo>
                    <a:cubicBezTo>
                      <a:pt x="0" y="421"/>
                      <a:pt x="807" y="0"/>
                      <a:pt x="1798" y="0"/>
                    </a:cubicBezTo>
                    <a:lnTo>
                      <a:pt x="19790" y="0"/>
                    </a:lnTo>
                    <a:cubicBezTo>
                      <a:pt x="20793" y="0"/>
                      <a:pt x="21600" y="421"/>
                      <a:pt x="21600" y="938"/>
                    </a:cubicBezTo>
                    <a:lnTo>
                      <a:pt x="21600" y="20655"/>
                    </a:lnTo>
                    <a:cubicBezTo>
                      <a:pt x="21600" y="21179"/>
                      <a:pt x="20793" y="21600"/>
                      <a:pt x="19790" y="21600"/>
                    </a:cubicBezTo>
                    <a:close/>
                  </a:path>
                </a:pathLst>
              </a:custGeom>
              <a:solidFill>
                <a:srgbClr val="DCAE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0" name="Oval 8"/>
              <p:cNvSpPr/>
              <p:nvPr/>
            </p:nvSpPr>
            <p:spPr>
              <a:xfrm>
                <a:off x="-2515235" y="4094480"/>
                <a:ext cx="135890" cy="130175"/>
              </a:xfrm>
              <a:prstGeom prst="ellipse">
                <a:avLst/>
              </a:prstGeom>
              <a:solidFill>
                <a:srgbClr val="F3F5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46" name="TextBox 140">
            <a:extLst>
              <a:ext uri="{FF2B5EF4-FFF2-40B4-BE49-F238E27FC236}">
                <a16:creationId xmlns:a16="http://schemas.microsoft.com/office/drawing/2014/main" id="{9A4C123A-6C80-0D4C-B4A7-8C33BB70B833}"/>
              </a:ext>
            </a:extLst>
          </p:cNvPr>
          <p:cNvSpPr txBox="1"/>
          <p:nvPr/>
        </p:nvSpPr>
        <p:spPr>
          <a:xfrm>
            <a:off x="6178959" y="5588119"/>
            <a:ext cx="115352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rPr lang="en-US" altLang="ko-KR" b="1" dirty="0"/>
              <a:t>7.</a:t>
            </a:r>
            <a:r>
              <a:rPr lang="ko-KR" altLang="en-US" b="1" dirty="0"/>
              <a:t> </a:t>
            </a:r>
            <a:r>
              <a:rPr lang="ko-KR" altLang="en-US" b="1" dirty="0" err="1"/>
              <a:t>아쉬운점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161 0.00435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extBox 39"/>
          <p:cNvSpPr txBox="1"/>
          <p:nvPr/>
        </p:nvSpPr>
        <p:spPr>
          <a:xfrm>
            <a:off x="546735" y="603250"/>
            <a:ext cx="805180" cy="368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395B589-F3DD-CC4F-9B97-D64AA37B3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038" y="190219"/>
            <a:ext cx="5992633" cy="156393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2C69427-6F48-9F47-B2F0-82F63E286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963695"/>
            <a:ext cx="6742745" cy="267569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5D08785-BC29-DE4F-93BB-2F27ECE5A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5" y="245232"/>
            <a:ext cx="4920700" cy="6112621"/>
          </a:xfrm>
          <a:prstGeom prst="rect">
            <a:avLst/>
          </a:prstGeom>
        </p:spPr>
      </p:pic>
      <p:sp>
        <p:nvSpPr>
          <p:cNvPr id="12" name="텍스트 상자 4">
            <a:extLst>
              <a:ext uri="{FF2B5EF4-FFF2-40B4-BE49-F238E27FC236}">
                <a16:creationId xmlns:a16="http://schemas.microsoft.com/office/drawing/2014/main" id="{57C02990-246B-8D4E-9DA7-6A90A6CACE9C}"/>
              </a:ext>
            </a:extLst>
          </p:cNvPr>
          <p:cNvSpPr txBox="1">
            <a:spLocks/>
          </p:cNvSpPr>
          <p:nvPr/>
        </p:nvSpPr>
        <p:spPr>
          <a:xfrm>
            <a:off x="3604520" y="233089"/>
            <a:ext cx="3015270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500" b="1" dirty="0" err="1">
                <a:latin typeface="나눔고딕" charset="0"/>
                <a:ea typeface="나눔고딕" charset="0"/>
              </a:rPr>
              <a:t>TotalSalseDao</a:t>
            </a:r>
            <a:r>
              <a:rPr lang="en-US" altLang="ko-KR" sz="1500" b="1" dirty="0">
                <a:latin typeface="나눔고딕" charset="0"/>
                <a:ea typeface="나눔고딕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29A90-8DA7-6F4F-87D1-CCCCD4E1F01C}"/>
              </a:ext>
            </a:extLst>
          </p:cNvPr>
          <p:cNvSpPr txBox="1"/>
          <p:nvPr/>
        </p:nvSpPr>
        <p:spPr>
          <a:xfrm>
            <a:off x="2358228" y="5523084"/>
            <a:ext cx="2753928" cy="834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sz="1600" dirty="0">
                <a:solidFill>
                  <a:srgbClr val="000000"/>
                </a:solidFill>
              </a:rPr>
              <a:t>데이터 검색 기능을 통해 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altLang="ko-KR" sz="1600" dirty="0">
                <a:solidFill>
                  <a:srgbClr val="000000"/>
                </a:solidFill>
              </a:rPr>
              <a:t>DB</a:t>
            </a:r>
            <a:r>
              <a:rPr lang="ko-KR" altLang="en-US" sz="1600" dirty="0">
                <a:solidFill>
                  <a:srgbClr val="000000"/>
                </a:solidFill>
              </a:rPr>
              <a:t>에 저장된 총 </a:t>
            </a:r>
            <a:r>
              <a:rPr lang="ko-KR" altLang="en-US" sz="1600" dirty="0" err="1">
                <a:solidFill>
                  <a:srgbClr val="000000"/>
                </a:solidFill>
              </a:rPr>
              <a:t>구매내역이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sz="1600" dirty="0">
                <a:solidFill>
                  <a:srgbClr val="000000"/>
                </a:solidFill>
              </a:rPr>
              <a:t>출력될 수 있도록 하였습니다</a:t>
            </a:r>
            <a:r>
              <a:rPr lang="en-US" altLang="ko-KR" sz="1600" dirty="0">
                <a:solidFill>
                  <a:srgbClr val="000000"/>
                </a:solidFill>
              </a:rPr>
              <a:t>.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A84D8D-6F53-8043-8195-2BD6F522214F}"/>
              </a:ext>
            </a:extLst>
          </p:cNvPr>
          <p:cNvSpPr txBox="1"/>
          <p:nvPr/>
        </p:nvSpPr>
        <p:spPr>
          <a:xfrm>
            <a:off x="5590165" y="4738255"/>
            <a:ext cx="6410380" cy="12003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altLang="ko-US" b="1" dirty="0">
                <a:solidFill>
                  <a:srgbClr val="000000"/>
                </a:solidFill>
              </a:rPr>
              <a:t>Cross Join</a:t>
            </a:r>
            <a:r>
              <a:rPr lang="ko-KR" altLang="en-US" dirty="0">
                <a:solidFill>
                  <a:srgbClr val="000000"/>
                </a:solidFill>
              </a:rPr>
              <a:t>과 </a:t>
            </a:r>
            <a:r>
              <a:rPr lang="ko-KR" altLang="en-US" dirty="0" err="1">
                <a:solidFill>
                  <a:srgbClr val="000000"/>
                </a:solidFill>
              </a:rPr>
              <a:t>그룹함수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000000"/>
                </a:solidFill>
              </a:rPr>
              <a:t>Sum()</a:t>
            </a:r>
            <a:r>
              <a:rPr lang="ko-KR" altLang="en-US" dirty="0">
                <a:solidFill>
                  <a:srgbClr val="000000"/>
                </a:solidFill>
              </a:rPr>
              <a:t>을 사용하여 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altLang="ko-KR" b="1" dirty="0" err="1">
                <a:solidFill>
                  <a:srgbClr val="000000"/>
                </a:solidFill>
              </a:rPr>
              <a:t>BuyInfo</a:t>
            </a:r>
            <a:r>
              <a:rPr lang="ko-KR" altLang="en-US" b="1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테이블에 누적된 데이터를 출력 할 수 있도록 하였습니다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또한 가장 많이 판매된 순위별로 출력 될 수 있게 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altLang="ko-KR" b="1" dirty="0">
                <a:solidFill>
                  <a:srgbClr val="000000"/>
                </a:solidFill>
              </a:rPr>
              <a:t>Order by total desc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를</a:t>
            </a:r>
            <a:r>
              <a:rPr lang="ko-KR" altLang="en-US" dirty="0">
                <a:solidFill>
                  <a:srgbClr val="000000"/>
                </a:solidFill>
              </a:rPr>
              <a:t> 사용하여 내림차순 하였습니다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r>
              <a:rPr lang="ko-KR" altLang="en-US" dirty="0">
                <a:solidFill>
                  <a:srgbClr val="000000"/>
                </a:solidFill>
              </a:rPr>
              <a:t>  </a:t>
            </a:r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79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extBox 39"/>
          <p:cNvSpPr txBox="1"/>
          <p:nvPr/>
        </p:nvSpPr>
        <p:spPr>
          <a:xfrm>
            <a:off x="546735" y="603250"/>
            <a:ext cx="805180" cy="368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D5AEAF6-39C8-7F40-B7C8-EFBB7EC79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3" y="76200"/>
            <a:ext cx="8445500" cy="670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29A90-8DA7-6F4F-87D1-CCCCD4E1F01C}"/>
              </a:ext>
            </a:extLst>
          </p:cNvPr>
          <p:cNvSpPr txBox="1"/>
          <p:nvPr/>
        </p:nvSpPr>
        <p:spPr>
          <a:xfrm>
            <a:off x="6096000" y="997627"/>
            <a:ext cx="5780787" cy="923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총매출이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출력되는 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메소드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입니다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.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</a:t>
            </a:r>
            <a:endParaRPr kumimoji="0" lang="en-US" altLang="ko-KR" sz="18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NanumSquare_acR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D</a:t>
            </a:r>
            <a:r>
              <a:rPr lang="en-US" altLang="ko-US" dirty="0">
                <a:solidFill>
                  <a:srgbClr val="000000"/>
                </a:solidFill>
              </a:rPr>
              <a:t>AO</a:t>
            </a:r>
            <a:r>
              <a:rPr lang="ko-KR" altLang="en-US" dirty="0">
                <a:solidFill>
                  <a:srgbClr val="000000"/>
                </a:solidFill>
              </a:rPr>
              <a:t>에서 데이터 리스트를 받고 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KR" altLang="en-US" dirty="0">
                <a:solidFill>
                  <a:srgbClr val="000000"/>
                </a:solidFill>
              </a:rPr>
              <a:t>출력시켜주는 기능을 하고 있습니다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kumimoji="0" lang="ko-US" altLang="en-US" sz="18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NanumSquare_acR"/>
            </a:endParaRPr>
          </a:p>
        </p:txBody>
      </p:sp>
      <p:sp>
        <p:nvSpPr>
          <p:cNvPr id="12" name="텍스트 상자 4">
            <a:extLst>
              <a:ext uri="{FF2B5EF4-FFF2-40B4-BE49-F238E27FC236}">
                <a16:creationId xmlns:a16="http://schemas.microsoft.com/office/drawing/2014/main" id="{57C02990-246B-8D4E-9DA7-6A90A6CACE9C}"/>
              </a:ext>
            </a:extLst>
          </p:cNvPr>
          <p:cNvSpPr txBox="1">
            <a:spLocks/>
          </p:cNvSpPr>
          <p:nvPr/>
        </p:nvSpPr>
        <p:spPr>
          <a:xfrm>
            <a:off x="7209385" y="76200"/>
            <a:ext cx="2419524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500" b="1" dirty="0" err="1">
                <a:latin typeface="나눔고딕" charset="0"/>
                <a:ea typeface="나눔고딕" charset="0"/>
              </a:rPr>
              <a:t>SalesAmount</a:t>
            </a:r>
            <a:r>
              <a:rPr lang="en-US" altLang="ko-KR" sz="1500" b="1" dirty="0">
                <a:latin typeface="나눔고딕" charset="0"/>
                <a:ea typeface="나눔고딕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725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extBox 39"/>
          <p:cNvSpPr txBox="1"/>
          <p:nvPr/>
        </p:nvSpPr>
        <p:spPr>
          <a:xfrm>
            <a:off x="546735" y="603250"/>
            <a:ext cx="805180" cy="368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D5AEAF6-39C8-7F40-B7C8-EFBB7EC79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26069" r="254" b="37568"/>
          <a:stretch/>
        </p:blipFill>
        <p:spPr>
          <a:xfrm>
            <a:off x="417402" y="280722"/>
            <a:ext cx="11302909" cy="3340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29A90-8DA7-6F4F-87D1-CCCCD4E1F01C}"/>
              </a:ext>
            </a:extLst>
          </p:cNvPr>
          <p:cNvSpPr txBox="1"/>
          <p:nvPr/>
        </p:nvSpPr>
        <p:spPr>
          <a:xfrm>
            <a:off x="3205606" y="3824596"/>
            <a:ext cx="5780787" cy="646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en-US" altLang="ko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Ar</a:t>
            </a:r>
            <a:r>
              <a:rPr lang="en-US" altLang="ko-US" dirty="0" err="1">
                <a:solidFill>
                  <a:srgbClr val="000000"/>
                </a:solidFill>
              </a:rPr>
              <a:t>ray</a:t>
            </a:r>
            <a:r>
              <a:rPr kumimoji="0" lang="en-US" altLang="ko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List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에 </a:t>
            </a:r>
            <a:r>
              <a:rPr lang="ko-KR" altLang="en-US" dirty="0">
                <a:solidFill>
                  <a:srgbClr val="000000"/>
                </a:solidFill>
              </a:rPr>
              <a:t>저장된 </a:t>
            </a:r>
            <a:r>
              <a:rPr lang="ko-KR" altLang="en-US" dirty="0" err="1">
                <a:solidFill>
                  <a:srgbClr val="000000"/>
                </a:solidFill>
              </a:rPr>
              <a:t>생성자를</a:t>
            </a:r>
            <a:r>
              <a:rPr lang="ko-KR" altLang="en-US" dirty="0">
                <a:solidFill>
                  <a:srgbClr val="000000"/>
                </a:solidFill>
              </a:rPr>
              <a:t> 호출하여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출력시켜줍니다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.</a:t>
            </a:r>
            <a:endParaRPr kumimoji="0" lang="ko-US" altLang="en-US" sz="18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NanumSquare_acR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52864-D01E-7144-9A10-445C1E8984CF}"/>
              </a:ext>
            </a:extLst>
          </p:cNvPr>
          <p:cNvSpPr/>
          <p:nvPr/>
        </p:nvSpPr>
        <p:spPr>
          <a:xfrm>
            <a:off x="941294" y="2433918"/>
            <a:ext cx="10779017" cy="86061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US" altLang="en-US" sz="18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NanumSquare_acR"/>
            </a:endParaRPr>
          </a:p>
        </p:txBody>
      </p:sp>
    </p:spTree>
    <p:extLst>
      <p:ext uri="{BB962C8B-B14F-4D97-AF65-F5344CB8AC3E}">
        <p14:creationId xmlns:p14="http://schemas.microsoft.com/office/powerpoint/2010/main" val="235203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9810" y="728980"/>
            <a:ext cx="4993640" cy="5143500"/>
          </a:xfrm>
          <a:prstGeom prst="rect">
            <a:avLst/>
          </a:prstGeom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>
            <a:off x="3828415" y="2682875"/>
            <a:ext cx="4544695" cy="12319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4800" b="1" dirty="0" err="1">
                <a:latin typeface="나눔고딕" charset="0"/>
                <a:ea typeface="나눔고딕" charset="0"/>
              </a:rPr>
              <a:t>상품</a:t>
            </a:r>
            <a:r>
              <a:rPr sz="4800" b="1" dirty="0">
                <a:latin typeface="나눔고딕" charset="0"/>
                <a:ea typeface="나눔고딕" charset="0"/>
              </a:rPr>
              <a:t> </a:t>
            </a:r>
            <a:r>
              <a:rPr sz="4800" b="1" dirty="0" err="1">
                <a:latin typeface="나눔고딕" charset="0"/>
                <a:ea typeface="나눔고딕" charset="0"/>
              </a:rPr>
              <a:t>발주</a:t>
            </a:r>
            <a:endParaRPr lang="ko-KR" altLang="en-US" sz="4800" b="1" dirty="0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600" b="1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이우리</a:t>
            </a:r>
            <a:endParaRPr lang="ko-KR" altLang="en-US" sz="26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 txBox="1">
            <a:spLocks/>
          </p:cNvSpPr>
          <p:nvPr/>
        </p:nvSpPr>
        <p:spPr>
          <a:xfrm>
            <a:off x="817076" y="889495"/>
            <a:ext cx="805180" cy="3689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sp>
        <p:nvSpPr>
          <p:cNvPr id="16" name="텍스트 상자 4">
            <a:extLst>
              <a:ext uri="{FF2B5EF4-FFF2-40B4-BE49-F238E27FC236}">
                <a16:creationId xmlns:a16="http://schemas.microsoft.com/office/drawing/2014/main" id="{E4746D60-F584-7C47-ACD6-57A28C01F62A}"/>
              </a:ext>
            </a:extLst>
          </p:cNvPr>
          <p:cNvSpPr txBox="1">
            <a:spLocks/>
          </p:cNvSpPr>
          <p:nvPr/>
        </p:nvSpPr>
        <p:spPr>
          <a:xfrm>
            <a:off x="628482" y="6047270"/>
            <a:ext cx="5202802" cy="4937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altLang="en-US" sz="1300" dirty="0">
                <a:latin typeface="나눔고딕" charset="0"/>
                <a:ea typeface="나눔고딕" charset="0"/>
              </a:rPr>
              <a:t>기존 재고에 입력 받은 상품 코드의 주문 수량을 더하고</a:t>
            </a:r>
            <a:endParaRPr lang="en-US" altLang="ko-KR" sz="1300" dirty="0">
              <a:latin typeface="나눔고딕" charset="0"/>
              <a:ea typeface="나눔고딕" charset="0"/>
            </a:endParaRPr>
          </a:p>
          <a:p>
            <a:pPr marL="0" indent="0" algn="r" latinLnBrk="0" hangingPunct="1">
              <a:buFontTx/>
              <a:buNone/>
            </a:pPr>
            <a:r>
              <a:rPr lang="ko-KR" altLang="en-US" sz="1300" dirty="0">
                <a:latin typeface="나눔고딕" charset="0"/>
                <a:ea typeface="나눔고딕" charset="0"/>
              </a:rPr>
              <a:t>주문 내용을 바로 확인할 수 있도록 새로 업데이트 된 재고 목록을 출력</a:t>
            </a:r>
            <a:endParaRPr lang="en-US" altLang="ko-KR" sz="1300" dirty="0">
              <a:latin typeface="나눔고딕" charset="0"/>
              <a:ea typeface="나눔고딕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110F5F-69B6-1B46-9B43-47D63F0C45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34"/>
          <a:stretch/>
        </p:blipFill>
        <p:spPr>
          <a:xfrm>
            <a:off x="6038152" y="3870171"/>
            <a:ext cx="5277319" cy="1849859"/>
          </a:xfrm>
          <a:prstGeom prst="rect">
            <a:avLst/>
          </a:prstGeom>
        </p:spPr>
      </p:pic>
      <p:sp>
        <p:nvSpPr>
          <p:cNvPr id="19" name="텍스트 상자 4">
            <a:extLst>
              <a:ext uri="{FF2B5EF4-FFF2-40B4-BE49-F238E27FC236}">
                <a16:creationId xmlns:a16="http://schemas.microsoft.com/office/drawing/2014/main" id="{0B8D3FD6-FF7B-0446-98FA-D9D447BBAB6E}"/>
              </a:ext>
            </a:extLst>
          </p:cNvPr>
          <p:cNvSpPr txBox="1">
            <a:spLocks/>
          </p:cNvSpPr>
          <p:nvPr/>
        </p:nvSpPr>
        <p:spPr>
          <a:xfrm>
            <a:off x="9724869" y="5316494"/>
            <a:ext cx="159060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500" b="1" dirty="0" err="1">
                <a:latin typeface="나눔고딕" charset="0"/>
                <a:ea typeface="나눔고딕" charset="0"/>
              </a:rPr>
              <a:t>inputBuyData</a:t>
            </a:r>
            <a:r>
              <a:rPr lang="en-US" altLang="ko-KR" sz="1500" b="1" dirty="0">
                <a:latin typeface="나눔고딕" charset="0"/>
                <a:ea typeface="나눔고딕" charset="0"/>
              </a:rPr>
              <a:t>()</a:t>
            </a:r>
          </a:p>
        </p:txBody>
      </p:sp>
      <p:sp>
        <p:nvSpPr>
          <p:cNvPr id="20" name="텍스트 상자 4">
            <a:extLst>
              <a:ext uri="{FF2B5EF4-FFF2-40B4-BE49-F238E27FC236}">
                <a16:creationId xmlns:a16="http://schemas.microsoft.com/office/drawing/2014/main" id="{44E34D9D-F282-614F-BB5F-B5C5CBAF6644}"/>
              </a:ext>
            </a:extLst>
          </p:cNvPr>
          <p:cNvSpPr txBox="1">
            <a:spLocks/>
          </p:cNvSpPr>
          <p:nvPr/>
        </p:nvSpPr>
        <p:spPr>
          <a:xfrm>
            <a:off x="6033321" y="5800407"/>
            <a:ext cx="3248627" cy="4937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en-US" sz="1300" dirty="0">
                <a:latin typeface="나눔고딕" charset="0"/>
                <a:ea typeface="나눔고딕" charset="0"/>
              </a:rPr>
              <a:t>상품 구매 후 구매내역 테이블에</a:t>
            </a:r>
            <a:endParaRPr lang="en-US" altLang="ko-KR" sz="1300" dirty="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altLang="en-US" sz="1300" dirty="0">
                <a:latin typeface="나눔고딕" charset="0"/>
                <a:ea typeface="나눔고딕" charset="0"/>
              </a:rPr>
              <a:t>구매 내역</a:t>
            </a:r>
            <a:r>
              <a:rPr lang="en-US" altLang="ko-KR" sz="1300" dirty="0">
                <a:latin typeface="나눔고딕" charset="0"/>
                <a:ea typeface="나눔고딕" charset="0"/>
              </a:rPr>
              <a:t>(</a:t>
            </a:r>
            <a:r>
              <a:rPr lang="ko-KR" altLang="en-US" sz="1300" dirty="0" err="1">
                <a:latin typeface="나눔고딕" charset="0"/>
                <a:ea typeface="나눔고딕" charset="0"/>
              </a:rPr>
              <a:t>음료코드</a:t>
            </a:r>
            <a:r>
              <a:rPr lang="en-US" altLang="ko-KR" sz="1300" dirty="0">
                <a:latin typeface="나눔고딕" charset="0"/>
                <a:ea typeface="나눔고딕" charset="0"/>
              </a:rPr>
              <a:t>,</a:t>
            </a:r>
            <a:r>
              <a:rPr lang="ko-KR" altLang="en-US" sz="1300" dirty="0">
                <a:latin typeface="나눔고딕" charset="0"/>
                <a:ea typeface="나눔고딕" charset="0"/>
              </a:rPr>
              <a:t> 가격</a:t>
            </a:r>
            <a:r>
              <a:rPr lang="en-US" altLang="ko-KR" sz="1300" dirty="0">
                <a:latin typeface="나눔고딕" charset="0"/>
                <a:ea typeface="나눔고딕" charset="0"/>
              </a:rPr>
              <a:t>,</a:t>
            </a:r>
            <a:r>
              <a:rPr lang="ko-KR" altLang="en-US" sz="1300" dirty="0">
                <a:latin typeface="나눔고딕" charset="0"/>
                <a:ea typeface="나눔고딕" charset="0"/>
              </a:rPr>
              <a:t> 수량 등</a:t>
            </a:r>
            <a:r>
              <a:rPr lang="en-US" altLang="ko-KR" sz="1300" dirty="0">
                <a:latin typeface="나눔고딕" charset="0"/>
                <a:ea typeface="나눔고딕" charset="0"/>
              </a:rPr>
              <a:t>)</a:t>
            </a:r>
            <a:r>
              <a:rPr lang="ko-KR" altLang="en-US" sz="1300" dirty="0">
                <a:latin typeface="나눔고딕" charset="0"/>
                <a:ea typeface="나눔고딕" charset="0"/>
              </a:rPr>
              <a:t>을 저장</a:t>
            </a:r>
            <a:endParaRPr lang="en-US" altLang="ko-KR" sz="1300" dirty="0">
              <a:latin typeface="나눔고딕" charset="0"/>
              <a:ea typeface="나눔고딕" charset="0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7C9FD9B0-5847-6E4D-B93E-0899C177D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45"/>
          <a:stretch/>
        </p:blipFill>
        <p:spPr>
          <a:xfrm>
            <a:off x="6038152" y="701337"/>
            <a:ext cx="5249943" cy="2262511"/>
          </a:xfrm>
          <a:prstGeom prst="rect">
            <a:avLst/>
          </a:prstGeom>
        </p:spPr>
      </p:pic>
      <p:sp>
        <p:nvSpPr>
          <p:cNvPr id="23" name="텍스트 상자 4">
            <a:extLst>
              <a:ext uri="{FF2B5EF4-FFF2-40B4-BE49-F238E27FC236}">
                <a16:creationId xmlns:a16="http://schemas.microsoft.com/office/drawing/2014/main" id="{D2823D3A-FBF4-5C41-BAB3-CC8C619A1204}"/>
              </a:ext>
            </a:extLst>
          </p:cNvPr>
          <p:cNvSpPr txBox="1">
            <a:spLocks/>
          </p:cNvSpPr>
          <p:nvPr/>
        </p:nvSpPr>
        <p:spPr>
          <a:xfrm>
            <a:off x="6038152" y="3006065"/>
            <a:ext cx="4521094" cy="493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en-US" sz="1300" dirty="0">
                <a:latin typeface="나눔고딕" charset="0"/>
                <a:ea typeface="나눔고딕" charset="0"/>
              </a:rPr>
              <a:t>구매 과정에서 선택한 음료의 현재 재고와 주문 수량을 비교해 주문 수량이 더 많을 경우 구매되지 않도록 값 비교</a:t>
            </a:r>
            <a:endParaRPr lang="en-US" altLang="ko-KR" sz="1300" dirty="0">
              <a:latin typeface="나눔고딕" charset="0"/>
              <a:ea typeface="나눔고딕" charset="0"/>
            </a:endParaRPr>
          </a:p>
        </p:txBody>
      </p:sp>
      <p:sp>
        <p:nvSpPr>
          <p:cNvPr id="21" name="텍스트 상자 4">
            <a:extLst>
              <a:ext uri="{FF2B5EF4-FFF2-40B4-BE49-F238E27FC236}">
                <a16:creationId xmlns:a16="http://schemas.microsoft.com/office/drawing/2014/main" id="{61E240AE-71DC-664E-996C-0591E404AE02}"/>
              </a:ext>
            </a:extLst>
          </p:cNvPr>
          <p:cNvSpPr txBox="1">
            <a:spLocks/>
          </p:cNvSpPr>
          <p:nvPr/>
        </p:nvSpPr>
        <p:spPr>
          <a:xfrm>
            <a:off x="9918388" y="2532590"/>
            <a:ext cx="1590602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500" b="1" dirty="0" err="1">
                <a:latin typeface="나눔고딕" charset="0"/>
                <a:ea typeface="나눔고딕" charset="0"/>
              </a:rPr>
              <a:t>getItemQty</a:t>
            </a:r>
            <a:r>
              <a:rPr lang="en-US" altLang="ko-KR" sz="1500" b="1" dirty="0">
                <a:latin typeface="나눔고딕" charset="0"/>
                <a:ea typeface="나눔고딕" charset="0"/>
              </a:rPr>
              <a:t>()</a:t>
            </a:r>
          </a:p>
        </p:txBody>
      </p:sp>
      <p:sp>
        <p:nvSpPr>
          <p:cNvPr id="31" name="Rect 0">
            <a:extLst>
              <a:ext uri="{FF2B5EF4-FFF2-40B4-BE49-F238E27FC236}">
                <a16:creationId xmlns:a16="http://schemas.microsoft.com/office/drawing/2014/main" id="{3A69DED8-D418-434F-8B05-4CEAEC7452E3}"/>
              </a:ext>
            </a:extLst>
          </p:cNvPr>
          <p:cNvSpPr txBox="1">
            <a:spLocks/>
          </p:cNvSpPr>
          <p:nvPr/>
        </p:nvSpPr>
        <p:spPr>
          <a:xfrm>
            <a:off x="499258" y="593058"/>
            <a:ext cx="805180" cy="36893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1A0AFF5-5908-8A4B-8BE2-62ADB63A9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3" y="115569"/>
            <a:ext cx="4600572" cy="5885593"/>
          </a:xfrm>
          <a:prstGeom prst="rect">
            <a:avLst/>
          </a:prstGeom>
        </p:spPr>
      </p:pic>
      <p:sp>
        <p:nvSpPr>
          <p:cNvPr id="14" name="텍스트 상자 4">
            <a:extLst>
              <a:ext uri="{FF2B5EF4-FFF2-40B4-BE49-F238E27FC236}">
                <a16:creationId xmlns:a16="http://schemas.microsoft.com/office/drawing/2014/main" id="{6F5485E1-880E-8E4F-BCFF-051A3D6FE368}"/>
              </a:ext>
            </a:extLst>
          </p:cNvPr>
          <p:cNvSpPr txBox="1">
            <a:spLocks/>
          </p:cNvSpPr>
          <p:nvPr/>
        </p:nvSpPr>
        <p:spPr>
          <a:xfrm>
            <a:off x="4663076" y="5649825"/>
            <a:ext cx="881669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500" b="1" dirty="0">
                <a:latin typeface="나눔고딕" charset="0"/>
                <a:ea typeface="나눔고딕" charset="0"/>
              </a:rPr>
              <a:t>Order()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A6E930-CE8D-6D4A-B128-32127D924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8" y="563495"/>
            <a:ext cx="5039572" cy="58858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23C0E5-5331-7348-959B-717E39B3E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18" y="563495"/>
            <a:ext cx="5048692" cy="4009444"/>
          </a:xfrm>
          <a:prstGeom prst="rect">
            <a:avLst/>
          </a:prstGeom>
        </p:spPr>
      </p:pic>
      <p:sp>
        <p:nvSpPr>
          <p:cNvPr id="14" name="텍스트 상자 4">
            <a:extLst>
              <a:ext uri="{FF2B5EF4-FFF2-40B4-BE49-F238E27FC236}">
                <a16:creationId xmlns:a16="http://schemas.microsoft.com/office/drawing/2014/main" id="{FEAD47FB-769B-064A-94EB-CE3F85EDDA79}"/>
              </a:ext>
            </a:extLst>
          </p:cNvPr>
          <p:cNvSpPr txBox="1">
            <a:spLocks/>
          </p:cNvSpPr>
          <p:nvPr/>
        </p:nvSpPr>
        <p:spPr>
          <a:xfrm>
            <a:off x="5968719" y="5033647"/>
            <a:ext cx="5048691" cy="4937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en-US" sz="1300" dirty="0">
                <a:latin typeface="나눔고딕" charset="0"/>
                <a:ea typeface="나눔고딕" charset="0"/>
              </a:rPr>
              <a:t>상품 코드와 구매 개수를 입력 받아 정상적인 구매가 이루어지도록</a:t>
            </a:r>
            <a:endParaRPr lang="en-US" altLang="ko-KR" sz="1300" dirty="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altLang="en-US" sz="1300" dirty="0">
                <a:latin typeface="나눔고딕" charset="0"/>
                <a:ea typeface="나눔고딕" charset="0"/>
              </a:rPr>
              <a:t>해당 상품의 현재 재고와 구매 개수를 비교한 후 구매 진행</a:t>
            </a:r>
            <a:endParaRPr lang="en-US" altLang="ko-KR" sz="1300" dirty="0">
              <a:latin typeface="나눔고딕" charset="0"/>
              <a:ea typeface="나눔고딕" charset="0"/>
            </a:endParaRPr>
          </a:p>
        </p:txBody>
      </p:sp>
      <p:sp>
        <p:nvSpPr>
          <p:cNvPr id="15" name="텍스트 상자 4">
            <a:extLst>
              <a:ext uri="{FF2B5EF4-FFF2-40B4-BE49-F238E27FC236}">
                <a16:creationId xmlns:a16="http://schemas.microsoft.com/office/drawing/2014/main" id="{BAB9495C-496A-C444-9FE8-6E50D62CC64E}"/>
              </a:ext>
            </a:extLst>
          </p:cNvPr>
          <p:cNvSpPr txBox="1">
            <a:spLocks/>
          </p:cNvSpPr>
          <p:nvPr/>
        </p:nvSpPr>
        <p:spPr>
          <a:xfrm>
            <a:off x="5968718" y="4701248"/>
            <a:ext cx="773928" cy="32444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1500" b="1" dirty="0">
                <a:latin typeface="나눔고딕" charset="0"/>
                <a:ea typeface="나눔고딕" charset="0"/>
              </a:rPr>
              <a:t>buy()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9810" y="728980"/>
            <a:ext cx="4993640" cy="5143500"/>
          </a:xfrm>
          <a:prstGeom prst="rect">
            <a:avLst/>
          </a:prstGeom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>
            <a:off x="3828415" y="2682875"/>
            <a:ext cx="4544695" cy="12319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4800" b="1">
                <a:latin typeface="나눔고딕" charset="0"/>
                <a:ea typeface="나눔고딕" charset="0"/>
              </a:rPr>
              <a:t>현금(동전) 관리</a:t>
            </a:r>
            <a:endParaRPr lang="ko-KR" altLang="en-US" sz="4800" b="1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6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김 훈</a:t>
            </a:r>
            <a:endParaRPr lang="ko-KR" altLang="en-US" sz="26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Rect 0"/>
          <p:cNvSpPr>
            <a:spLocks/>
          </p:cNvSpPr>
          <p:nvPr/>
        </p:nvSpPr>
        <p:spPr>
          <a:xfrm>
            <a:off x="-190500" y="-130175"/>
            <a:ext cx="12460605" cy="7482205"/>
          </a:xfrm>
          <a:prstGeom prst="rect">
            <a:avLst/>
          </a:prstGeom>
          <a:solidFill>
            <a:srgbClr val="FDE3E3"/>
          </a:solidFill>
          <a:ln w="25400" cap="flat" cmpd="sng">
            <a:solidFill>
              <a:srgbClr val="FDE3E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29" name="Group 5"/>
          <p:cNvGrpSpPr/>
          <p:nvPr/>
        </p:nvGrpSpPr>
        <p:grpSpPr>
          <a:xfrm>
            <a:off x="337185" y="217805"/>
            <a:ext cx="1055370" cy="975360"/>
            <a:chOff x="337185" y="217805"/>
            <a:chExt cx="1055370" cy="975360"/>
          </a:xfrm>
        </p:grpSpPr>
        <p:sp>
          <p:nvSpPr>
            <p:cNvPr id="930" name="Rect 0"/>
            <p:cNvSpPr>
              <a:spLocks/>
            </p:cNvSpPr>
            <p:nvPr/>
          </p:nvSpPr>
          <p:spPr>
            <a:xfrm rot="660000">
              <a:off x="409575" y="292100"/>
              <a:ext cx="911225" cy="901065"/>
            </a:xfrm>
            <a:custGeom>
              <a:avLst/>
              <a:gdLst>
                <a:gd name="TX0" fmla="*/ 21600 w 21602"/>
                <a:gd name="TY0" fmla="*/ 0 h 21602"/>
                <a:gd name="TX1" fmla="*/ 17281 w 21602"/>
                <a:gd name="TY1" fmla="*/ 901 h 21602"/>
                <a:gd name="TX2" fmla="*/ 14040 w 21602"/>
                <a:gd name="TY2" fmla="*/ 0 h 21602"/>
                <a:gd name="TX3" fmla="*/ 10802 w 21602"/>
                <a:gd name="TY3" fmla="*/ 901 h 21602"/>
                <a:gd name="TX4" fmla="*/ 7560 w 21602"/>
                <a:gd name="TY4" fmla="*/ 0 h 21602"/>
                <a:gd name="TX5" fmla="*/ 4319 w 21602"/>
                <a:gd name="TY5" fmla="*/ 901 h 21602"/>
                <a:gd name="TX6" fmla="*/ 0 w 21602"/>
                <a:gd name="TY6" fmla="*/ 0 h 21602"/>
                <a:gd name="TX7" fmla="*/ 0 w 21602"/>
                <a:gd name="TY7" fmla="*/ 3600 h 21602"/>
                <a:gd name="TX8" fmla="*/ 1081 w 21602"/>
                <a:gd name="TY8" fmla="*/ 10801 h 21602"/>
                <a:gd name="TX9" fmla="*/ 0 w 21602"/>
                <a:gd name="TY9" fmla="*/ 18000 h 21602"/>
                <a:gd name="TX10" fmla="*/ 0 w 21602"/>
                <a:gd name="TY10" fmla="*/ 21600 h 21602"/>
                <a:gd name="TX11" fmla="*/ 4319 w 21602"/>
                <a:gd name="TY11" fmla="*/ 20701 h 21602"/>
                <a:gd name="TX12" fmla="*/ 7560 w 21602"/>
                <a:gd name="TY12" fmla="*/ 21600 h 21602"/>
                <a:gd name="TX13" fmla="*/ 10802 w 21602"/>
                <a:gd name="TY13" fmla="*/ 20701 h 21602"/>
                <a:gd name="TX14" fmla="*/ 14040 w 21602"/>
                <a:gd name="TY14" fmla="*/ 21600 h 21602"/>
                <a:gd name="TX15" fmla="*/ 17281 w 21602"/>
                <a:gd name="TY15" fmla="*/ 20701 h 21602"/>
                <a:gd name="TX16" fmla="*/ 21600 w 21602"/>
                <a:gd name="TY16" fmla="*/ 21600 h 21602"/>
                <a:gd name="TX17" fmla="*/ 21600 w 21602"/>
                <a:gd name="TY17" fmla="*/ 18000 h 21602"/>
                <a:gd name="TX18" fmla="*/ 20522 w 21602"/>
                <a:gd name="TY18" fmla="*/ 10801 h 21602"/>
                <a:gd name="TX19" fmla="*/ 21600 w 21602"/>
                <a:gd name="TY19" fmla="*/ 3600 h 21602"/>
                <a:gd name="TX20" fmla="*/ 21600 w 21602"/>
                <a:gd name="TY20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1" name="Rect 0"/>
            <p:cNvSpPr>
              <a:spLocks/>
            </p:cNvSpPr>
            <p:nvPr/>
          </p:nvSpPr>
          <p:spPr>
            <a:xfrm rot="660000">
              <a:off x="416560" y="217805"/>
              <a:ext cx="137795" cy="901065"/>
            </a:xfrm>
            <a:custGeom>
              <a:avLst/>
              <a:gdLst>
                <a:gd name="TX0" fmla="*/ 14353 w 21543"/>
                <a:gd name="TY0" fmla="*/ 18000 h 21602"/>
                <a:gd name="TX1" fmla="*/ 21539 w 21543"/>
                <a:gd name="TY1" fmla="*/ 10801 h 21602"/>
                <a:gd name="TX2" fmla="*/ 14353 w 21543"/>
                <a:gd name="TY2" fmla="*/ 3600 h 21602"/>
                <a:gd name="TX3" fmla="*/ 14353 w 21543"/>
                <a:gd name="TY3" fmla="*/ 451 h 21602"/>
                <a:gd name="TX4" fmla="*/ 0 w 21543"/>
                <a:gd name="TY4" fmla="*/ 0 h 21602"/>
                <a:gd name="TX5" fmla="*/ 0 w 21543"/>
                <a:gd name="TY5" fmla="*/ 3600 h 21602"/>
                <a:gd name="TX6" fmla="*/ 7187 w 21543"/>
                <a:gd name="TY6" fmla="*/ 10801 h 21602"/>
                <a:gd name="TX7" fmla="*/ 0 w 21543"/>
                <a:gd name="TY7" fmla="*/ 18000 h 21602"/>
                <a:gd name="TX8" fmla="*/ 0 w 21543"/>
                <a:gd name="TY8" fmla="*/ 21600 h 21602"/>
                <a:gd name="TX9" fmla="*/ 14353 w 21543"/>
                <a:gd name="TY9" fmla="*/ 21152 h 21602"/>
                <a:gd name="TX10" fmla="*/ 14353 w 21543"/>
                <a:gd name="TY10" fmla="*/ 180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3" h="21602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2" name="Rect 0"/>
            <p:cNvSpPr>
              <a:spLocks/>
            </p:cNvSpPr>
            <p:nvPr/>
          </p:nvSpPr>
          <p:spPr>
            <a:xfrm rot="660000">
              <a:off x="481330" y="299085"/>
              <a:ext cx="911225" cy="150495"/>
            </a:xfrm>
            <a:custGeom>
              <a:avLst/>
              <a:gdLst>
                <a:gd name="TX0" fmla="*/ 21600 w 21602"/>
                <a:gd name="TY0" fmla="*/ 21600 h 21602"/>
                <a:gd name="TX1" fmla="*/ 0 w 21602"/>
                <a:gd name="TY1" fmla="*/ 21600 h 21602"/>
                <a:gd name="TX2" fmla="*/ 0 w 21602"/>
                <a:gd name="TY2" fmla="*/ 0 h 21602"/>
                <a:gd name="TX3" fmla="*/ 4328 w 21602"/>
                <a:gd name="TY3" fmla="*/ 5400 h 21602"/>
                <a:gd name="TX4" fmla="*/ 7545 w 21602"/>
                <a:gd name="TY4" fmla="*/ 0 h 21602"/>
                <a:gd name="TX5" fmla="*/ 10800 w 21602"/>
                <a:gd name="TY5" fmla="*/ 5400 h 21602"/>
                <a:gd name="TX6" fmla="*/ 14055 w 21602"/>
                <a:gd name="TY6" fmla="*/ 0 h 21602"/>
                <a:gd name="TX7" fmla="*/ 17272 w 21602"/>
                <a:gd name="TY7" fmla="*/ 5400 h 21602"/>
                <a:gd name="TX8" fmla="*/ 21600 w 21602"/>
                <a:gd name="TY8" fmla="*/ 0 h 21602"/>
                <a:gd name="TX9" fmla="*/ 21600 w 21602"/>
                <a:gd name="TY9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3" name="Rect 0"/>
            <p:cNvSpPr>
              <a:spLocks/>
            </p:cNvSpPr>
            <p:nvPr/>
          </p:nvSpPr>
          <p:spPr>
            <a:xfrm rot="660000">
              <a:off x="488950" y="220345"/>
              <a:ext cx="91440" cy="150495"/>
            </a:xfrm>
            <a:custGeom>
              <a:avLst/>
              <a:gdLst>
                <a:gd name="TX0" fmla="*/ 0 w 21602"/>
                <a:gd name="TY0" fmla="*/ 0 h 21602"/>
                <a:gd name="TX1" fmla="*/ 0 w 21602"/>
                <a:gd name="TY1" fmla="*/ 21600 h 21602"/>
                <a:gd name="TX2" fmla="*/ 21600 w 21602"/>
                <a:gd name="TY2" fmla="*/ 21600 h 21602"/>
                <a:gd name="TX3" fmla="*/ 21600 w 21602"/>
                <a:gd name="TY3" fmla="*/ 2700 h 21602"/>
                <a:gd name="TX4" fmla="*/ 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4" name="Rect 0"/>
            <p:cNvSpPr>
              <a:spLocks/>
            </p:cNvSpPr>
            <p:nvPr/>
          </p:nvSpPr>
          <p:spPr>
            <a:xfrm rot="660000">
              <a:off x="337185" y="1034415"/>
              <a:ext cx="911225" cy="151765"/>
            </a:xfrm>
            <a:custGeom>
              <a:avLst/>
              <a:gdLst>
                <a:gd name="TX0" fmla="*/ 0 w 21602"/>
                <a:gd name="TY0" fmla="*/ 0 h 21602"/>
                <a:gd name="TX1" fmla="*/ 21600 w 21602"/>
                <a:gd name="TY1" fmla="*/ 0 h 21602"/>
                <a:gd name="TX2" fmla="*/ 21600 w 21602"/>
                <a:gd name="TY2" fmla="*/ 21600 h 21602"/>
                <a:gd name="TX3" fmla="*/ 17272 w 21602"/>
                <a:gd name="TY3" fmla="*/ 16248 h 21602"/>
                <a:gd name="TX4" fmla="*/ 14055 w 21602"/>
                <a:gd name="TY4" fmla="*/ 21600 h 21602"/>
                <a:gd name="TX5" fmla="*/ 10800 w 21602"/>
                <a:gd name="TY5" fmla="*/ 16248 h 21602"/>
                <a:gd name="TX6" fmla="*/ 7545 w 21602"/>
                <a:gd name="TY6" fmla="*/ 21600 h 21602"/>
                <a:gd name="TX7" fmla="*/ 4328 w 21602"/>
                <a:gd name="TY7" fmla="*/ 16248 h 21602"/>
                <a:gd name="TX8" fmla="*/ 0 w 21602"/>
                <a:gd name="TY8" fmla="*/ 21600 h 21602"/>
                <a:gd name="TX9" fmla="*/ 0 w 21602"/>
                <a:gd name="TY9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5" name="Rect 0"/>
            <p:cNvSpPr>
              <a:spLocks/>
            </p:cNvSpPr>
            <p:nvPr/>
          </p:nvSpPr>
          <p:spPr>
            <a:xfrm rot="660000">
              <a:off x="344805" y="955675"/>
              <a:ext cx="91440" cy="151765"/>
            </a:xfrm>
            <a:custGeom>
              <a:avLst/>
              <a:gdLst>
                <a:gd name="TX0" fmla="*/ 21600 w 21602"/>
                <a:gd name="TY0" fmla="*/ 0 h 21602"/>
                <a:gd name="TX1" fmla="*/ 0 w 21602"/>
                <a:gd name="TY1" fmla="*/ 0 h 21602"/>
                <a:gd name="TX2" fmla="*/ 0 w 21602"/>
                <a:gd name="TY2" fmla="*/ 21600 h 21602"/>
                <a:gd name="TX3" fmla="*/ 21600 w 21602"/>
                <a:gd name="TY3" fmla="*/ 18924 h 21602"/>
                <a:gd name="TX4" fmla="*/ 2160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</p:grpSp>
      <p:sp>
        <p:nvSpPr>
          <p:cNvPr id="936" name="Rect 0"/>
          <p:cNvSpPr txBox="1">
            <a:spLocks/>
          </p:cNvSpPr>
          <p:nvPr/>
        </p:nvSpPr>
        <p:spPr>
          <a:xfrm>
            <a:off x="546735" y="603250"/>
            <a:ext cx="805815" cy="3695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sp>
        <p:nvSpPr>
          <p:cNvPr id="937" name="Rect 0"/>
          <p:cNvSpPr txBox="1">
            <a:spLocks/>
          </p:cNvSpPr>
          <p:nvPr/>
        </p:nvSpPr>
        <p:spPr>
          <a:xfrm>
            <a:off x="264160" y="579755"/>
            <a:ext cx="118935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000" b="1">
                <a:latin typeface="나눔고딕" charset="0"/>
                <a:ea typeface="나눔고딕" charset="0"/>
              </a:rPr>
              <a:t>현금(동전) 관리</a:t>
            </a:r>
            <a:endParaRPr lang="ko-KR" altLang="en-US" sz="1000" b="1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7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김 훈</a:t>
            </a:r>
            <a:endParaRPr lang="ko-KR" altLang="en-US" sz="7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38" name="그림 65" descr="C:/Users/김훈/AppData/Roaming/PolarisOffice/ETemp/6180_11336792/fImage9105193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" y="1733550"/>
            <a:ext cx="6530340" cy="1648460"/>
          </a:xfrm>
          <a:prstGeom prst="rect">
            <a:avLst/>
          </a:prstGeom>
          <a:noFill/>
        </p:spPr>
      </p:pic>
      <p:pic>
        <p:nvPicPr>
          <p:cNvPr id="939" name="그림 67" descr="C:/Users/김훈/AppData/Roaming/PolarisOffice/ETemp/6180_11336792/fImage18271193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3614420"/>
            <a:ext cx="9373235" cy="29057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 5"/>
          <p:cNvGrpSpPr/>
          <p:nvPr/>
        </p:nvGrpSpPr>
        <p:grpSpPr>
          <a:xfrm>
            <a:off x="337185" y="217805"/>
            <a:ext cx="1054735" cy="974725"/>
            <a:chOff x="337185" y="217805"/>
            <a:chExt cx="1054735" cy="974725"/>
          </a:xfrm>
        </p:grpSpPr>
        <p:sp>
          <p:nvSpPr>
            <p:cNvPr id="920" name="Rect 0"/>
            <p:cNvSpPr>
              <a:spLocks/>
            </p:cNvSpPr>
            <p:nvPr/>
          </p:nvSpPr>
          <p:spPr>
            <a:xfrm rot="660000">
              <a:off x="409575" y="292100"/>
              <a:ext cx="910590" cy="900430"/>
            </a:xfrm>
            <a:custGeom>
              <a:avLst/>
              <a:gdLst>
                <a:gd name="TX0" fmla="*/ 21600 w 21601"/>
                <a:gd name="TY0" fmla="*/ 0 h 21601"/>
                <a:gd name="TX1" fmla="*/ 17281 w 21601"/>
                <a:gd name="TY1" fmla="*/ 901 h 21601"/>
                <a:gd name="TX2" fmla="*/ 14040 w 21601"/>
                <a:gd name="TY2" fmla="*/ 0 h 21601"/>
                <a:gd name="TX3" fmla="*/ 10802 w 21601"/>
                <a:gd name="TY3" fmla="*/ 901 h 21601"/>
                <a:gd name="TX4" fmla="*/ 7560 w 21601"/>
                <a:gd name="TY4" fmla="*/ 0 h 21601"/>
                <a:gd name="TX5" fmla="*/ 4319 w 21601"/>
                <a:gd name="TY5" fmla="*/ 901 h 21601"/>
                <a:gd name="TX6" fmla="*/ 0 w 21601"/>
                <a:gd name="TY6" fmla="*/ 0 h 21601"/>
                <a:gd name="TX7" fmla="*/ 0 w 21601"/>
                <a:gd name="TY7" fmla="*/ 3600 h 21601"/>
                <a:gd name="TX8" fmla="*/ 1081 w 21601"/>
                <a:gd name="TY8" fmla="*/ 10801 h 21601"/>
                <a:gd name="TX9" fmla="*/ 0 w 21601"/>
                <a:gd name="TY9" fmla="*/ 18000 h 21601"/>
                <a:gd name="TX10" fmla="*/ 0 w 21601"/>
                <a:gd name="TY10" fmla="*/ 21600 h 21601"/>
                <a:gd name="TX11" fmla="*/ 4319 w 21601"/>
                <a:gd name="TY11" fmla="*/ 20701 h 21601"/>
                <a:gd name="TX12" fmla="*/ 7560 w 21601"/>
                <a:gd name="TY12" fmla="*/ 21600 h 21601"/>
                <a:gd name="TX13" fmla="*/ 10802 w 21601"/>
                <a:gd name="TY13" fmla="*/ 20701 h 21601"/>
                <a:gd name="TX14" fmla="*/ 14040 w 21601"/>
                <a:gd name="TY14" fmla="*/ 21600 h 21601"/>
                <a:gd name="TX15" fmla="*/ 17281 w 21601"/>
                <a:gd name="TY15" fmla="*/ 20701 h 21601"/>
                <a:gd name="TX16" fmla="*/ 21600 w 21601"/>
                <a:gd name="TY16" fmla="*/ 21600 h 21601"/>
                <a:gd name="TX17" fmla="*/ 21600 w 21601"/>
                <a:gd name="TY17" fmla="*/ 18000 h 21601"/>
                <a:gd name="TX18" fmla="*/ 20522 w 21601"/>
                <a:gd name="TY18" fmla="*/ 10801 h 21601"/>
                <a:gd name="TX19" fmla="*/ 21600 w 21601"/>
                <a:gd name="TY19" fmla="*/ 3600 h 21601"/>
                <a:gd name="TX20" fmla="*/ 21600 w 21601"/>
                <a:gd name="TY20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1" name="Rect 0"/>
            <p:cNvSpPr>
              <a:spLocks/>
            </p:cNvSpPr>
            <p:nvPr/>
          </p:nvSpPr>
          <p:spPr>
            <a:xfrm rot="660000">
              <a:off x="416560" y="217805"/>
              <a:ext cx="137160" cy="900430"/>
            </a:xfrm>
            <a:custGeom>
              <a:avLst/>
              <a:gdLst>
                <a:gd name="TX0" fmla="*/ 14353 w 21542"/>
                <a:gd name="TY0" fmla="*/ 18000 h 21601"/>
                <a:gd name="TX1" fmla="*/ 21539 w 21542"/>
                <a:gd name="TY1" fmla="*/ 10801 h 21601"/>
                <a:gd name="TX2" fmla="*/ 14353 w 21542"/>
                <a:gd name="TY2" fmla="*/ 3600 h 21601"/>
                <a:gd name="TX3" fmla="*/ 14353 w 21542"/>
                <a:gd name="TY3" fmla="*/ 451 h 21601"/>
                <a:gd name="TX4" fmla="*/ 0 w 21542"/>
                <a:gd name="TY4" fmla="*/ 0 h 21601"/>
                <a:gd name="TX5" fmla="*/ 0 w 21542"/>
                <a:gd name="TY5" fmla="*/ 3600 h 21601"/>
                <a:gd name="TX6" fmla="*/ 7187 w 21542"/>
                <a:gd name="TY6" fmla="*/ 10801 h 21601"/>
                <a:gd name="TX7" fmla="*/ 0 w 21542"/>
                <a:gd name="TY7" fmla="*/ 18000 h 21601"/>
                <a:gd name="TX8" fmla="*/ 0 w 21542"/>
                <a:gd name="TY8" fmla="*/ 21600 h 21601"/>
                <a:gd name="TX9" fmla="*/ 14353 w 21542"/>
                <a:gd name="TY9" fmla="*/ 21152 h 21601"/>
                <a:gd name="TX10" fmla="*/ 14353 w 21542"/>
                <a:gd name="TY10" fmla="*/ 180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2" h="21601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2" name="Rect 0"/>
            <p:cNvSpPr>
              <a:spLocks/>
            </p:cNvSpPr>
            <p:nvPr/>
          </p:nvSpPr>
          <p:spPr>
            <a:xfrm rot="660000">
              <a:off x="481330" y="299085"/>
              <a:ext cx="910590" cy="14986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0 h 21601"/>
                <a:gd name="TX3" fmla="*/ 4328 w 21601"/>
                <a:gd name="TY3" fmla="*/ 5400 h 21601"/>
                <a:gd name="TX4" fmla="*/ 7545 w 21601"/>
                <a:gd name="TY4" fmla="*/ 0 h 21601"/>
                <a:gd name="TX5" fmla="*/ 10800 w 21601"/>
                <a:gd name="TY5" fmla="*/ 5400 h 21601"/>
                <a:gd name="TX6" fmla="*/ 14055 w 21601"/>
                <a:gd name="TY6" fmla="*/ 0 h 21601"/>
                <a:gd name="TX7" fmla="*/ 17272 w 21601"/>
                <a:gd name="TY7" fmla="*/ 5400 h 21601"/>
                <a:gd name="TX8" fmla="*/ 21600 w 21601"/>
                <a:gd name="TY8" fmla="*/ 0 h 21601"/>
                <a:gd name="TX9" fmla="*/ 21600 w 21601"/>
                <a:gd name="TY9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3" name="Rect 0"/>
            <p:cNvSpPr>
              <a:spLocks/>
            </p:cNvSpPr>
            <p:nvPr/>
          </p:nvSpPr>
          <p:spPr>
            <a:xfrm rot="660000">
              <a:off x="488950" y="220345"/>
              <a:ext cx="90805" cy="149860"/>
            </a:xfrm>
            <a:custGeom>
              <a:avLst/>
              <a:gdLst>
                <a:gd name="TX0" fmla="*/ 0 w 21601"/>
                <a:gd name="TY0" fmla="*/ 0 h 21601"/>
                <a:gd name="TX1" fmla="*/ 0 w 21601"/>
                <a:gd name="TY1" fmla="*/ 21600 h 21601"/>
                <a:gd name="TX2" fmla="*/ 21600 w 21601"/>
                <a:gd name="TY2" fmla="*/ 21600 h 21601"/>
                <a:gd name="TX3" fmla="*/ 21600 w 21601"/>
                <a:gd name="TY3" fmla="*/ 2700 h 21601"/>
                <a:gd name="TX4" fmla="*/ 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4" name="Rect 0"/>
            <p:cNvSpPr>
              <a:spLocks/>
            </p:cNvSpPr>
            <p:nvPr/>
          </p:nvSpPr>
          <p:spPr>
            <a:xfrm rot="660000">
              <a:off x="337185" y="1034415"/>
              <a:ext cx="910590" cy="151130"/>
            </a:xfrm>
            <a:custGeom>
              <a:avLst/>
              <a:gdLst>
                <a:gd name="TX0" fmla="*/ 0 w 21601"/>
                <a:gd name="TY0" fmla="*/ 0 h 21601"/>
                <a:gd name="TX1" fmla="*/ 21600 w 21601"/>
                <a:gd name="TY1" fmla="*/ 0 h 21601"/>
                <a:gd name="TX2" fmla="*/ 21600 w 21601"/>
                <a:gd name="TY2" fmla="*/ 21600 h 21601"/>
                <a:gd name="TX3" fmla="*/ 17272 w 21601"/>
                <a:gd name="TY3" fmla="*/ 16248 h 21601"/>
                <a:gd name="TX4" fmla="*/ 14055 w 21601"/>
                <a:gd name="TY4" fmla="*/ 21600 h 21601"/>
                <a:gd name="TX5" fmla="*/ 10800 w 21601"/>
                <a:gd name="TY5" fmla="*/ 16248 h 21601"/>
                <a:gd name="TX6" fmla="*/ 7545 w 21601"/>
                <a:gd name="TY6" fmla="*/ 21600 h 21601"/>
                <a:gd name="TX7" fmla="*/ 4328 w 21601"/>
                <a:gd name="TY7" fmla="*/ 16248 h 21601"/>
                <a:gd name="TX8" fmla="*/ 0 w 21601"/>
                <a:gd name="TY8" fmla="*/ 21600 h 21601"/>
                <a:gd name="TX9" fmla="*/ 0 w 21601"/>
                <a:gd name="TY9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5" name="Rect 0"/>
            <p:cNvSpPr>
              <a:spLocks/>
            </p:cNvSpPr>
            <p:nvPr/>
          </p:nvSpPr>
          <p:spPr>
            <a:xfrm rot="660000">
              <a:off x="344805" y="955675"/>
              <a:ext cx="90805" cy="151130"/>
            </a:xfrm>
            <a:custGeom>
              <a:avLst/>
              <a:gdLst>
                <a:gd name="TX0" fmla="*/ 21600 w 21601"/>
                <a:gd name="TY0" fmla="*/ 0 h 21601"/>
                <a:gd name="TX1" fmla="*/ 0 w 21601"/>
                <a:gd name="TY1" fmla="*/ 0 h 21601"/>
                <a:gd name="TX2" fmla="*/ 0 w 21601"/>
                <a:gd name="TY2" fmla="*/ 21600 h 21601"/>
                <a:gd name="TX3" fmla="*/ 21600 w 21601"/>
                <a:gd name="TY3" fmla="*/ 18924 h 21601"/>
                <a:gd name="TX4" fmla="*/ 2160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</p:grpSp>
      <p:sp>
        <p:nvSpPr>
          <p:cNvPr id="927" name="Rect 0"/>
          <p:cNvSpPr txBox="1">
            <a:spLocks/>
          </p:cNvSpPr>
          <p:nvPr/>
        </p:nvSpPr>
        <p:spPr>
          <a:xfrm>
            <a:off x="546735" y="603250"/>
            <a:ext cx="805815" cy="3695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sp>
        <p:nvSpPr>
          <p:cNvPr id="931" name="텍스트 상자 29"/>
          <p:cNvSpPr txBox="1">
            <a:spLocks/>
          </p:cNvSpPr>
          <p:nvPr/>
        </p:nvSpPr>
        <p:spPr>
          <a:xfrm>
            <a:off x="264160" y="579755"/>
            <a:ext cx="118935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000" b="1" dirty="0" err="1">
                <a:latin typeface="나눔고딕" charset="0"/>
                <a:ea typeface="나눔고딕" charset="0"/>
              </a:rPr>
              <a:t>현금</a:t>
            </a:r>
            <a:r>
              <a:rPr sz="1000" b="1" dirty="0">
                <a:latin typeface="나눔고딕" charset="0"/>
                <a:ea typeface="나눔고딕" charset="0"/>
              </a:rPr>
              <a:t>(</a:t>
            </a:r>
            <a:r>
              <a:rPr sz="1000" b="1" dirty="0" err="1">
                <a:latin typeface="나눔고딕" charset="0"/>
                <a:ea typeface="나눔고딕" charset="0"/>
              </a:rPr>
              <a:t>동전</a:t>
            </a:r>
            <a:r>
              <a:rPr sz="1000" b="1" dirty="0">
                <a:latin typeface="나눔고딕" charset="0"/>
                <a:ea typeface="나눔고딕" charset="0"/>
              </a:rPr>
              <a:t>) </a:t>
            </a:r>
            <a:r>
              <a:rPr sz="1000" b="1" dirty="0" err="1">
                <a:latin typeface="나눔고딕" charset="0"/>
                <a:ea typeface="나눔고딕" charset="0"/>
              </a:rPr>
              <a:t>관리</a:t>
            </a:r>
            <a:endParaRPr lang="ko-KR" altLang="en-US" sz="1000" b="1" dirty="0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700" b="1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김</a:t>
            </a:r>
            <a:r>
              <a:rPr sz="700" b="1" dirty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sz="700" b="1" dirty="0" err="1">
                <a:solidFill>
                  <a:schemeClr val="tx1"/>
                </a:solidFill>
                <a:latin typeface="나눔고딕" charset="0"/>
                <a:ea typeface="나눔고딕" charset="0"/>
              </a:rPr>
              <a:t>훈</a:t>
            </a:r>
            <a:endParaRPr lang="ko-KR" altLang="en-US" sz="700" b="1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32" name="그림 30" descr="C:/Users/김훈/AppData/Roaming/PolarisOffice/ETemp/6180_11336792/fImage47471856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339215"/>
            <a:ext cx="7182485" cy="638810"/>
          </a:xfrm>
          <a:prstGeom prst="rect">
            <a:avLst/>
          </a:prstGeom>
          <a:noFill/>
        </p:spPr>
      </p:pic>
      <p:pic>
        <p:nvPicPr>
          <p:cNvPr id="933" name="그림 31" descr="C:/Users/김훈/AppData/Roaming/PolarisOffice/ETemp/6180_11336792/fImage166311857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" y="2163445"/>
            <a:ext cx="10306685" cy="1753235"/>
          </a:xfrm>
          <a:prstGeom prst="rect">
            <a:avLst/>
          </a:prstGeom>
          <a:noFill/>
        </p:spPr>
      </p:pic>
      <p:pic>
        <p:nvPicPr>
          <p:cNvPr id="934" name="그림 34" descr="C:/Users/김훈/AppData/Roaming/PolarisOffice/ETemp/6180_11336792/fImage220611860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4084320"/>
            <a:ext cx="10001885" cy="256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 txBox="1">
            <a:spLocks/>
          </p:cNvSpPr>
          <p:nvPr/>
        </p:nvSpPr>
        <p:spPr>
          <a:xfrm>
            <a:off x="546735" y="603250"/>
            <a:ext cx="805815" cy="3695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pic>
        <p:nvPicPr>
          <p:cNvPr id="931" name="그림 39" descr="C:/Users/김훈/AppData/Roaming/PolarisOffice/ETemp/6180_11336792/fImage252361865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2011680"/>
            <a:ext cx="6584315" cy="2599055"/>
          </a:xfrm>
          <a:prstGeom prst="rect">
            <a:avLst/>
          </a:prstGeom>
          <a:noFill/>
        </p:spPr>
      </p:pic>
      <p:pic>
        <p:nvPicPr>
          <p:cNvPr id="932" name="그림 40" descr="C:/Users/김훈/AppData/Roaming/PolarisOffice/ETemp/6180_11336792/fImage226171866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" y="4780280"/>
            <a:ext cx="5224145" cy="1913890"/>
          </a:xfrm>
          <a:prstGeom prst="rect">
            <a:avLst/>
          </a:prstGeom>
          <a:noFill/>
        </p:spPr>
      </p:pic>
      <p:grpSp>
        <p:nvGrpSpPr>
          <p:cNvPr id="933" name="그룹 47"/>
          <p:cNvGrpSpPr/>
          <p:nvPr/>
        </p:nvGrpSpPr>
        <p:grpSpPr>
          <a:xfrm>
            <a:off x="337185" y="217805"/>
            <a:ext cx="1055370" cy="975360"/>
            <a:chOff x="337185" y="217805"/>
            <a:chExt cx="1055370" cy="975360"/>
          </a:xfrm>
        </p:grpSpPr>
        <p:sp>
          <p:nvSpPr>
            <p:cNvPr id="934" name="도형 41"/>
            <p:cNvSpPr>
              <a:spLocks/>
            </p:cNvSpPr>
            <p:nvPr/>
          </p:nvSpPr>
          <p:spPr>
            <a:xfrm rot="660000">
              <a:off x="409575" y="292100"/>
              <a:ext cx="911225" cy="901065"/>
            </a:xfrm>
            <a:custGeom>
              <a:avLst/>
              <a:gdLst>
                <a:gd name="TX0" fmla="*/ 21600 w 21602"/>
                <a:gd name="TY0" fmla="*/ 0 h 21602"/>
                <a:gd name="TX1" fmla="*/ 17281 w 21602"/>
                <a:gd name="TY1" fmla="*/ 901 h 21602"/>
                <a:gd name="TX2" fmla="*/ 14040 w 21602"/>
                <a:gd name="TY2" fmla="*/ 0 h 21602"/>
                <a:gd name="TX3" fmla="*/ 10802 w 21602"/>
                <a:gd name="TY3" fmla="*/ 901 h 21602"/>
                <a:gd name="TX4" fmla="*/ 7560 w 21602"/>
                <a:gd name="TY4" fmla="*/ 0 h 21602"/>
                <a:gd name="TX5" fmla="*/ 4319 w 21602"/>
                <a:gd name="TY5" fmla="*/ 901 h 21602"/>
                <a:gd name="TX6" fmla="*/ 0 w 21602"/>
                <a:gd name="TY6" fmla="*/ 0 h 21602"/>
                <a:gd name="TX7" fmla="*/ 0 w 21602"/>
                <a:gd name="TY7" fmla="*/ 3600 h 21602"/>
                <a:gd name="TX8" fmla="*/ 1081 w 21602"/>
                <a:gd name="TY8" fmla="*/ 10801 h 21602"/>
                <a:gd name="TX9" fmla="*/ 0 w 21602"/>
                <a:gd name="TY9" fmla="*/ 18000 h 21602"/>
                <a:gd name="TX10" fmla="*/ 0 w 21602"/>
                <a:gd name="TY10" fmla="*/ 21600 h 21602"/>
                <a:gd name="TX11" fmla="*/ 4319 w 21602"/>
                <a:gd name="TY11" fmla="*/ 20701 h 21602"/>
                <a:gd name="TX12" fmla="*/ 7560 w 21602"/>
                <a:gd name="TY12" fmla="*/ 21600 h 21602"/>
                <a:gd name="TX13" fmla="*/ 10802 w 21602"/>
                <a:gd name="TY13" fmla="*/ 20701 h 21602"/>
                <a:gd name="TX14" fmla="*/ 14040 w 21602"/>
                <a:gd name="TY14" fmla="*/ 21600 h 21602"/>
                <a:gd name="TX15" fmla="*/ 17281 w 21602"/>
                <a:gd name="TY15" fmla="*/ 20701 h 21602"/>
                <a:gd name="TX16" fmla="*/ 21600 w 21602"/>
                <a:gd name="TY16" fmla="*/ 21600 h 21602"/>
                <a:gd name="TX17" fmla="*/ 21600 w 21602"/>
                <a:gd name="TY17" fmla="*/ 18000 h 21602"/>
                <a:gd name="TX18" fmla="*/ 20522 w 21602"/>
                <a:gd name="TY18" fmla="*/ 10801 h 21602"/>
                <a:gd name="TX19" fmla="*/ 21600 w 21602"/>
                <a:gd name="TY19" fmla="*/ 3600 h 21602"/>
                <a:gd name="TX20" fmla="*/ 21600 w 21602"/>
                <a:gd name="TY20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5" name="도형 42"/>
            <p:cNvSpPr>
              <a:spLocks/>
            </p:cNvSpPr>
            <p:nvPr/>
          </p:nvSpPr>
          <p:spPr>
            <a:xfrm rot="660000">
              <a:off x="416560" y="217805"/>
              <a:ext cx="137795" cy="901065"/>
            </a:xfrm>
            <a:custGeom>
              <a:avLst/>
              <a:gdLst>
                <a:gd name="TX0" fmla="*/ 14353 w 21543"/>
                <a:gd name="TY0" fmla="*/ 18000 h 21602"/>
                <a:gd name="TX1" fmla="*/ 21539 w 21543"/>
                <a:gd name="TY1" fmla="*/ 10801 h 21602"/>
                <a:gd name="TX2" fmla="*/ 14353 w 21543"/>
                <a:gd name="TY2" fmla="*/ 3600 h 21602"/>
                <a:gd name="TX3" fmla="*/ 14353 w 21543"/>
                <a:gd name="TY3" fmla="*/ 451 h 21602"/>
                <a:gd name="TX4" fmla="*/ 0 w 21543"/>
                <a:gd name="TY4" fmla="*/ 0 h 21602"/>
                <a:gd name="TX5" fmla="*/ 0 w 21543"/>
                <a:gd name="TY5" fmla="*/ 3600 h 21602"/>
                <a:gd name="TX6" fmla="*/ 7187 w 21543"/>
                <a:gd name="TY6" fmla="*/ 10801 h 21602"/>
                <a:gd name="TX7" fmla="*/ 0 w 21543"/>
                <a:gd name="TY7" fmla="*/ 18000 h 21602"/>
                <a:gd name="TX8" fmla="*/ 0 w 21543"/>
                <a:gd name="TY8" fmla="*/ 21600 h 21602"/>
                <a:gd name="TX9" fmla="*/ 14353 w 21543"/>
                <a:gd name="TY9" fmla="*/ 21152 h 21602"/>
                <a:gd name="TX10" fmla="*/ 14353 w 21543"/>
                <a:gd name="TY10" fmla="*/ 180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3" h="21602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6" name="도형 43"/>
            <p:cNvSpPr>
              <a:spLocks/>
            </p:cNvSpPr>
            <p:nvPr/>
          </p:nvSpPr>
          <p:spPr>
            <a:xfrm rot="660000">
              <a:off x="481330" y="299085"/>
              <a:ext cx="911225" cy="150495"/>
            </a:xfrm>
            <a:custGeom>
              <a:avLst/>
              <a:gdLst>
                <a:gd name="TX0" fmla="*/ 21600 w 21602"/>
                <a:gd name="TY0" fmla="*/ 21600 h 21602"/>
                <a:gd name="TX1" fmla="*/ 0 w 21602"/>
                <a:gd name="TY1" fmla="*/ 21600 h 21602"/>
                <a:gd name="TX2" fmla="*/ 0 w 21602"/>
                <a:gd name="TY2" fmla="*/ 0 h 21602"/>
                <a:gd name="TX3" fmla="*/ 4328 w 21602"/>
                <a:gd name="TY3" fmla="*/ 5400 h 21602"/>
                <a:gd name="TX4" fmla="*/ 7545 w 21602"/>
                <a:gd name="TY4" fmla="*/ 0 h 21602"/>
                <a:gd name="TX5" fmla="*/ 10800 w 21602"/>
                <a:gd name="TY5" fmla="*/ 5400 h 21602"/>
                <a:gd name="TX6" fmla="*/ 14055 w 21602"/>
                <a:gd name="TY6" fmla="*/ 0 h 21602"/>
                <a:gd name="TX7" fmla="*/ 17272 w 21602"/>
                <a:gd name="TY7" fmla="*/ 5400 h 21602"/>
                <a:gd name="TX8" fmla="*/ 21600 w 21602"/>
                <a:gd name="TY8" fmla="*/ 0 h 21602"/>
                <a:gd name="TX9" fmla="*/ 21600 w 21602"/>
                <a:gd name="TY9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7" name="도형 44"/>
            <p:cNvSpPr>
              <a:spLocks/>
            </p:cNvSpPr>
            <p:nvPr/>
          </p:nvSpPr>
          <p:spPr>
            <a:xfrm rot="660000">
              <a:off x="488950" y="220345"/>
              <a:ext cx="91440" cy="150495"/>
            </a:xfrm>
            <a:custGeom>
              <a:avLst/>
              <a:gdLst>
                <a:gd name="TX0" fmla="*/ 0 w 21602"/>
                <a:gd name="TY0" fmla="*/ 0 h 21602"/>
                <a:gd name="TX1" fmla="*/ 0 w 21602"/>
                <a:gd name="TY1" fmla="*/ 21600 h 21602"/>
                <a:gd name="TX2" fmla="*/ 21600 w 21602"/>
                <a:gd name="TY2" fmla="*/ 21600 h 21602"/>
                <a:gd name="TX3" fmla="*/ 21600 w 21602"/>
                <a:gd name="TY3" fmla="*/ 2700 h 21602"/>
                <a:gd name="TX4" fmla="*/ 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8" name="도형 45"/>
            <p:cNvSpPr>
              <a:spLocks/>
            </p:cNvSpPr>
            <p:nvPr/>
          </p:nvSpPr>
          <p:spPr>
            <a:xfrm rot="660000">
              <a:off x="337185" y="1034415"/>
              <a:ext cx="911225" cy="151765"/>
            </a:xfrm>
            <a:custGeom>
              <a:avLst/>
              <a:gdLst>
                <a:gd name="TX0" fmla="*/ 0 w 21602"/>
                <a:gd name="TY0" fmla="*/ 0 h 21602"/>
                <a:gd name="TX1" fmla="*/ 21600 w 21602"/>
                <a:gd name="TY1" fmla="*/ 0 h 21602"/>
                <a:gd name="TX2" fmla="*/ 21600 w 21602"/>
                <a:gd name="TY2" fmla="*/ 21600 h 21602"/>
                <a:gd name="TX3" fmla="*/ 17272 w 21602"/>
                <a:gd name="TY3" fmla="*/ 16248 h 21602"/>
                <a:gd name="TX4" fmla="*/ 14055 w 21602"/>
                <a:gd name="TY4" fmla="*/ 21600 h 21602"/>
                <a:gd name="TX5" fmla="*/ 10800 w 21602"/>
                <a:gd name="TY5" fmla="*/ 16248 h 21602"/>
                <a:gd name="TX6" fmla="*/ 7545 w 21602"/>
                <a:gd name="TY6" fmla="*/ 21600 h 21602"/>
                <a:gd name="TX7" fmla="*/ 4328 w 21602"/>
                <a:gd name="TY7" fmla="*/ 16248 h 21602"/>
                <a:gd name="TX8" fmla="*/ 0 w 21602"/>
                <a:gd name="TY8" fmla="*/ 21600 h 21602"/>
                <a:gd name="TX9" fmla="*/ 0 w 21602"/>
                <a:gd name="TY9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9" name="도형 46"/>
            <p:cNvSpPr>
              <a:spLocks/>
            </p:cNvSpPr>
            <p:nvPr/>
          </p:nvSpPr>
          <p:spPr>
            <a:xfrm rot="660000">
              <a:off x="344805" y="955675"/>
              <a:ext cx="91440" cy="151765"/>
            </a:xfrm>
            <a:custGeom>
              <a:avLst/>
              <a:gdLst>
                <a:gd name="TX0" fmla="*/ 21600 w 21602"/>
                <a:gd name="TY0" fmla="*/ 0 h 21602"/>
                <a:gd name="TX1" fmla="*/ 0 w 21602"/>
                <a:gd name="TY1" fmla="*/ 0 h 21602"/>
                <a:gd name="TX2" fmla="*/ 0 w 21602"/>
                <a:gd name="TY2" fmla="*/ 21600 h 21602"/>
                <a:gd name="TX3" fmla="*/ 21600 w 21602"/>
                <a:gd name="TY3" fmla="*/ 18924 h 21602"/>
                <a:gd name="TX4" fmla="*/ 2160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</p:grpSp>
      <p:sp>
        <p:nvSpPr>
          <p:cNvPr id="940" name="텍스트 상자 48"/>
          <p:cNvSpPr txBox="1">
            <a:spLocks/>
          </p:cNvSpPr>
          <p:nvPr/>
        </p:nvSpPr>
        <p:spPr>
          <a:xfrm>
            <a:off x="618490" y="675005"/>
            <a:ext cx="805815" cy="3695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sp>
        <p:nvSpPr>
          <p:cNvPr id="941" name="텍스트 상자 49"/>
          <p:cNvSpPr txBox="1">
            <a:spLocks/>
          </p:cNvSpPr>
          <p:nvPr/>
        </p:nvSpPr>
        <p:spPr>
          <a:xfrm>
            <a:off x="264160" y="579755"/>
            <a:ext cx="118935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000" b="1">
                <a:latin typeface="나눔고딕" charset="0"/>
                <a:ea typeface="나눔고딕" charset="0"/>
              </a:rPr>
              <a:t>현금(동전) 관리</a:t>
            </a:r>
            <a:endParaRPr lang="ko-KR" altLang="en-US" sz="1000" b="1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7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김 훈</a:t>
            </a:r>
            <a:endParaRPr lang="ko-KR" altLang="en-US" sz="7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42" name="그림 68" descr="C:/Users/김훈/AppData/Roaming/PolarisOffice/ETemp/6180_11336792/fImage46001936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" y="1485900"/>
            <a:ext cx="4472940" cy="41465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8E6">
            <a:alpha val="7496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이등변 삼각형 9255"/>
          <p:cNvSpPr/>
          <p:nvPr/>
        </p:nvSpPr>
        <p:spPr>
          <a:xfrm>
            <a:off x="-67310" y="4817110"/>
            <a:ext cx="12192000" cy="204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9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3C7C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69" name="그룹 163"/>
          <p:cNvGrpSpPr/>
          <p:nvPr/>
        </p:nvGrpSpPr>
        <p:grpSpPr>
          <a:xfrm>
            <a:off x="4948555" y="1910715"/>
            <a:ext cx="2372360" cy="3194685"/>
            <a:chOff x="4948555" y="1910715"/>
            <a:chExt cx="2372360" cy="3194685"/>
          </a:xfrm>
        </p:grpSpPr>
        <p:sp>
          <p:nvSpPr>
            <p:cNvPr id="365" name="Freeform 12"/>
            <p:cNvSpPr>
              <a:spLocks/>
            </p:cNvSpPr>
            <p:nvPr/>
          </p:nvSpPr>
          <p:spPr>
            <a:xfrm>
              <a:off x="4952365" y="1948815"/>
              <a:ext cx="2366010" cy="3156585"/>
            </a:xfrm>
            <a:custGeom>
              <a:avLst/>
              <a:gdLst>
                <a:gd name="TX0" fmla="*/ 0 w 21601"/>
                <a:gd name="TY0" fmla="*/ 11890 h 21601"/>
                <a:gd name="TX1" fmla="*/ 0 w 21601"/>
                <a:gd name="TY1" fmla="*/ 2609 h 21601"/>
                <a:gd name="TX2" fmla="*/ 1512 w 21601"/>
                <a:gd name="TY2" fmla="*/ 1255 h 21601"/>
                <a:gd name="TX3" fmla="*/ 2862 w 21601"/>
                <a:gd name="TY3" fmla="*/ 0 h 21601"/>
                <a:gd name="TX4" fmla="*/ 18738 w 21601"/>
                <a:gd name="TY4" fmla="*/ 0 h 21601"/>
                <a:gd name="TX5" fmla="*/ 20088 w 21601"/>
                <a:gd name="TY5" fmla="*/ 1255 h 21601"/>
                <a:gd name="TX6" fmla="*/ 21600 w 21601"/>
                <a:gd name="TY6" fmla="*/ 2609 h 21601"/>
                <a:gd name="TX7" fmla="*/ 21600 w 21601"/>
                <a:gd name="TY7" fmla="*/ 18991 h 21601"/>
                <a:gd name="TX8" fmla="*/ 20088 w 21601"/>
                <a:gd name="TY8" fmla="*/ 20345 h 21601"/>
                <a:gd name="TX9" fmla="*/ 18738 w 21601"/>
                <a:gd name="TY9" fmla="*/ 21600 h 21601"/>
                <a:gd name="TX10" fmla="*/ 2862 w 21601"/>
                <a:gd name="TY10" fmla="*/ 21600 h 21601"/>
                <a:gd name="TX11" fmla="*/ 1512 w 21601"/>
                <a:gd name="TY11" fmla="*/ 20345 h 21601"/>
                <a:gd name="TX12" fmla="*/ 0 w 21601"/>
                <a:gd name="TY12" fmla="*/ 18991 h 21601"/>
                <a:gd name="TX13" fmla="*/ 0 w 21601"/>
                <a:gd name="TY13" fmla="*/ 971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</a:cxnLst>
              <a:rect l="l" t="t" r="r" b="b"/>
              <a:pathLst>
                <a:path w="21601" h="21601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66" name="Freeform 16"/>
            <p:cNvSpPr>
              <a:spLocks/>
            </p:cNvSpPr>
            <p:nvPr/>
          </p:nvSpPr>
          <p:spPr>
            <a:xfrm>
              <a:off x="5227320" y="1910715"/>
              <a:ext cx="1800225" cy="131445"/>
            </a:xfrm>
            <a:custGeom>
              <a:avLst/>
              <a:gdLst>
                <a:gd name="TX0" fmla="*/ 20196 w 21601"/>
                <a:gd name="TY0" fmla="*/ 21600 h 21601"/>
                <a:gd name="TX1" fmla="*/ 1404 w 21601"/>
                <a:gd name="TY1" fmla="*/ 21600 h 21601"/>
                <a:gd name="TX2" fmla="*/ 0 w 21601"/>
                <a:gd name="TY2" fmla="*/ 10800 h 21601"/>
                <a:gd name="TX3" fmla="*/ 1404 w 21601"/>
                <a:gd name="TY3" fmla="*/ 0 h 21601"/>
                <a:gd name="TX4" fmla="*/ 20196 w 21601"/>
                <a:gd name="TY4" fmla="*/ 0 h 21601"/>
                <a:gd name="TX5" fmla="*/ 21600 w 21601"/>
                <a:gd name="TY5" fmla="*/ 10800 h 21601"/>
                <a:gd name="TX6" fmla="*/ 20196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67" name="Freeform 17"/>
            <p:cNvSpPr>
              <a:spLocks/>
            </p:cNvSpPr>
            <p:nvPr/>
          </p:nvSpPr>
          <p:spPr>
            <a:xfrm>
              <a:off x="4948555" y="2509520"/>
              <a:ext cx="2369820" cy="2143125"/>
            </a:xfrm>
            <a:custGeom>
              <a:avLst/>
              <a:gdLst>
                <a:gd name="TX0" fmla="*/ 21600 w 21601"/>
                <a:gd name="TY0" fmla="*/ 14856 h 21601"/>
                <a:gd name="TX1" fmla="*/ 0 w 21601"/>
                <a:gd name="TY1" fmla="*/ 21600 h 21601"/>
                <a:gd name="TX2" fmla="*/ 0 w 21601"/>
                <a:gd name="TY2" fmla="*/ 6744 h 21601"/>
                <a:gd name="TX3" fmla="*/ 21600 w 21601"/>
                <a:gd name="TY3" fmla="*/ 0 h 21601"/>
                <a:gd name="TX4" fmla="*/ 21600 w 21601"/>
                <a:gd name="TY4" fmla="*/ 14856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368" name="Freeform 18"/>
            <p:cNvSpPr>
              <a:spLocks/>
            </p:cNvSpPr>
            <p:nvPr/>
          </p:nvSpPr>
          <p:spPr>
            <a:xfrm>
              <a:off x="4951730" y="2709545"/>
              <a:ext cx="2369820" cy="1687195"/>
            </a:xfrm>
            <a:custGeom>
              <a:avLst/>
              <a:gdLst>
                <a:gd name="TX0" fmla="*/ 21600 w 21601"/>
                <a:gd name="TY0" fmla="*/ 12623 h 21601"/>
                <a:gd name="TX1" fmla="*/ 0 w 21601"/>
                <a:gd name="TY1" fmla="*/ 21600 h 21601"/>
                <a:gd name="TX2" fmla="*/ 0 w 21601"/>
                <a:gd name="TY2" fmla="*/ 8977 h 21601"/>
                <a:gd name="TX3" fmla="*/ 21600 w 21601"/>
                <a:gd name="TY3" fmla="*/ 0 h 21601"/>
                <a:gd name="TX4" fmla="*/ 21600 w 21601"/>
                <a:gd name="TY4" fmla="*/ 12623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12623"/>
                  </a:moveTo>
                  <a:lnTo>
                    <a:pt x="0" y="21600"/>
                  </a:lnTo>
                  <a:lnTo>
                    <a:pt x="0" y="8977"/>
                  </a:lnTo>
                  <a:lnTo>
                    <a:pt x="21600" y="0"/>
                  </a:lnTo>
                  <a:lnTo>
                    <a:pt x="21600" y="12623"/>
                  </a:lnTo>
                  <a:close/>
                </a:path>
              </a:pathLst>
            </a:custGeom>
            <a:solidFill>
              <a:srgbClr val="E7C8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</p:grpSp>
      <p:sp>
        <p:nvSpPr>
          <p:cNvPr id="370" name="TextBox 3"/>
          <p:cNvSpPr txBox="1">
            <a:spLocks/>
          </p:cNvSpPr>
          <p:nvPr/>
        </p:nvSpPr>
        <p:spPr>
          <a:xfrm rot="20520000">
            <a:off x="4936490" y="3049905"/>
            <a:ext cx="3779520" cy="52260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2800"/>
            </a:lvl1pPr>
          </a:lstStyle>
          <a:p>
            <a:pPr marL="0" indent="0" latinLnBrk="0">
              <a:buFontTx/>
              <a:buNone/>
            </a:pPr>
            <a:r>
              <a:rPr b="1"/>
              <a:t>자판기 기능 소개</a:t>
            </a:r>
            <a:endParaRPr lang="ko-KR" altLang="en-US" b="1"/>
          </a:p>
        </p:txBody>
      </p:sp>
      <p:sp>
        <p:nvSpPr>
          <p:cNvPr id="371" name="이등변 삼각형 161"/>
          <p:cNvSpPr/>
          <p:nvPr/>
        </p:nvSpPr>
        <p:spPr>
          <a:xfrm flipH="1" flipV="1">
            <a:off x="17780" y="-16510"/>
            <a:ext cx="12192000" cy="204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9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3C7C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Rect 0"/>
          <p:cNvSpPr>
            <a:spLocks/>
          </p:cNvSpPr>
          <p:nvPr/>
        </p:nvSpPr>
        <p:spPr>
          <a:xfrm>
            <a:off x="-190500" y="-130175"/>
            <a:ext cx="12460605" cy="7482205"/>
          </a:xfrm>
          <a:prstGeom prst="rect">
            <a:avLst/>
          </a:prstGeom>
          <a:solidFill>
            <a:srgbClr val="FDE3E3"/>
          </a:solidFill>
          <a:ln w="25400" cap="flat" cmpd="sng">
            <a:solidFill>
              <a:srgbClr val="FDE3E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929" name="그룹 56"/>
          <p:cNvGrpSpPr/>
          <p:nvPr/>
        </p:nvGrpSpPr>
        <p:grpSpPr>
          <a:xfrm>
            <a:off x="337185" y="217805"/>
            <a:ext cx="1055370" cy="975360"/>
            <a:chOff x="337185" y="217805"/>
            <a:chExt cx="1055370" cy="975360"/>
          </a:xfrm>
        </p:grpSpPr>
        <p:sp>
          <p:nvSpPr>
            <p:cNvPr id="930" name="도형 50"/>
            <p:cNvSpPr>
              <a:spLocks/>
            </p:cNvSpPr>
            <p:nvPr/>
          </p:nvSpPr>
          <p:spPr>
            <a:xfrm rot="660000">
              <a:off x="409575" y="292100"/>
              <a:ext cx="911225" cy="901065"/>
            </a:xfrm>
            <a:custGeom>
              <a:avLst/>
              <a:gdLst>
                <a:gd name="TX0" fmla="*/ 21600 w 21602"/>
                <a:gd name="TY0" fmla="*/ 0 h 21602"/>
                <a:gd name="TX1" fmla="*/ 17281 w 21602"/>
                <a:gd name="TY1" fmla="*/ 901 h 21602"/>
                <a:gd name="TX2" fmla="*/ 14040 w 21602"/>
                <a:gd name="TY2" fmla="*/ 0 h 21602"/>
                <a:gd name="TX3" fmla="*/ 10802 w 21602"/>
                <a:gd name="TY3" fmla="*/ 901 h 21602"/>
                <a:gd name="TX4" fmla="*/ 7560 w 21602"/>
                <a:gd name="TY4" fmla="*/ 0 h 21602"/>
                <a:gd name="TX5" fmla="*/ 4319 w 21602"/>
                <a:gd name="TY5" fmla="*/ 901 h 21602"/>
                <a:gd name="TX6" fmla="*/ 0 w 21602"/>
                <a:gd name="TY6" fmla="*/ 0 h 21602"/>
                <a:gd name="TX7" fmla="*/ 0 w 21602"/>
                <a:gd name="TY7" fmla="*/ 3600 h 21602"/>
                <a:gd name="TX8" fmla="*/ 1081 w 21602"/>
                <a:gd name="TY8" fmla="*/ 10801 h 21602"/>
                <a:gd name="TX9" fmla="*/ 0 w 21602"/>
                <a:gd name="TY9" fmla="*/ 18000 h 21602"/>
                <a:gd name="TX10" fmla="*/ 0 w 21602"/>
                <a:gd name="TY10" fmla="*/ 21600 h 21602"/>
                <a:gd name="TX11" fmla="*/ 4319 w 21602"/>
                <a:gd name="TY11" fmla="*/ 20701 h 21602"/>
                <a:gd name="TX12" fmla="*/ 7560 w 21602"/>
                <a:gd name="TY12" fmla="*/ 21600 h 21602"/>
                <a:gd name="TX13" fmla="*/ 10802 w 21602"/>
                <a:gd name="TY13" fmla="*/ 20701 h 21602"/>
                <a:gd name="TX14" fmla="*/ 14040 w 21602"/>
                <a:gd name="TY14" fmla="*/ 21600 h 21602"/>
                <a:gd name="TX15" fmla="*/ 17281 w 21602"/>
                <a:gd name="TY15" fmla="*/ 20701 h 21602"/>
                <a:gd name="TX16" fmla="*/ 21600 w 21602"/>
                <a:gd name="TY16" fmla="*/ 21600 h 21602"/>
                <a:gd name="TX17" fmla="*/ 21600 w 21602"/>
                <a:gd name="TY17" fmla="*/ 18000 h 21602"/>
                <a:gd name="TX18" fmla="*/ 20522 w 21602"/>
                <a:gd name="TY18" fmla="*/ 10801 h 21602"/>
                <a:gd name="TX19" fmla="*/ 21600 w 21602"/>
                <a:gd name="TY19" fmla="*/ 3600 h 21602"/>
                <a:gd name="TX20" fmla="*/ 21600 w 21602"/>
                <a:gd name="TY20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1" name="도형 51"/>
            <p:cNvSpPr>
              <a:spLocks/>
            </p:cNvSpPr>
            <p:nvPr/>
          </p:nvSpPr>
          <p:spPr>
            <a:xfrm rot="660000">
              <a:off x="416560" y="217805"/>
              <a:ext cx="137795" cy="901065"/>
            </a:xfrm>
            <a:custGeom>
              <a:avLst/>
              <a:gdLst>
                <a:gd name="TX0" fmla="*/ 14353 w 21543"/>
                <a:gd name="TY0" fmla="*/ 18000 h 21602"/>
                <a:gd name="TX1" fmla="*/ 21539 w 21543"/>
                <a:gd name="TY1" fmla="*/ 10801 h 21602"/>
                <a:gd name="TX2" fmla="*/ 14353 w 21543"/>
                <a:gd name="TY2" fmla="*/ 3600 h 21602"/>
                <a:gd name="TX3" fmla="*/ 14353 w 21543"/>
                <a:gd name="TY3" fmla="*/ 451 h 21602"/>
                <a:gd name="TX4" fmla="*/ 0 w 21543"/>
                <a:gd name="TY4" fmla="*/ 0 h 21602"/>
                <a:gd name="TX5" fmla="*/ 0 w 21543"/>
                <a:gd name="TY5" fmla="*/ 3600 h 21602"/>
                <a:gd name="TX6" fmla="*/ 7187 w 21543"/>
                <a:gd name="TY6" fmla="*/ 10801 h 21602"/>
                <a:gd name="TX7" fmla="*/ 0 w 21543"/>
                <a:gd name="TY7" fmla="*/ 18000 h 21602"/>
                <a:gd name="TX8" fmla="*/ 0 w 21543"/>
                <a:gd name="TY8" fmla="*/ 21600 h 21602"/>
                <a:gd name="TX9" fmla="*/ 14353 w 21543"/>
                <a:gd name="TY9" fmla="*/ 21152 h 21602"/>
                <a:gd name="TX10" fmla="*/ 14353 w 21543"/>
                <a:gd name="TY10" fmla="*/ 180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3" h="21602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2" name="도형 52"/>
            <p:cNvSpPr>
              <a:spLocks/>
            </p:cNvSpPr>
            <p:nvPr/>
          </p:nvSpPr>
          <p:spPr>
            <a:xfrm rot="660000">
              <a:off x="481330" y="299085"/>
              <a:ext cx="911225" cy="150495"/>
            </a:xfrm>
            <a:custGeom>
              <a:avLst/>
              <a:gdLst>
                <a:gd name="TX0" fmla="*/ 21600 w 21602"/>
                <a:gd name="TY0" fmla="*/ 21600 h 21602"/>
                <a:gd name="TX1" fmla="*/ 0 w 21602"/>
                <a:gd name="TY1" fmla="*/ 21600 h 21602"/>
                <a:gd name="TX2" fmla="*/ 0 w 21602"/>
                <a:gd name="TY2" fmla="*/ 0 h 21602"/>
                <a:gd name="TX3" fmla="*/ 4328 w 21602"/>
                <a:gd name="TY3" fmla="*/ 5400 h 21602"/>
                <a:gd name="TX4" fmla="*/ 7545 w 21602"/>
                <a:gd name="TY4" fmla="*/ 0 h 21602"/>
                <a:gd name="TX5" fmla="*/ 10800 w 21602"/>
                <a:gd name="TY5" fmla="*/ 5400 h 21602"/>
                <a:gd name="TX6" fmla="*/ 14055 w 21602"/>
                <a:gd name="TY6" fmla="*/ 0 h 21602"/>
                <a:gd name="TX7" fmla="*/ 17272 w 21602"/>
                <a:gd name="TY7" fmla="*/ 5400 h 21602"/>
                <a:gd name="TX8" fmla="*/ 21600 w 21602"/>
                <a:gd name="TY8" fmla="*/ 0 h 21602"/>
                <a:gd name="TX9" fmla="*/ 21600 w 21602"/>
                <a:gd name="TY9" fmla="*/ 2160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3" name="도형 53"/>
            <p:cNvSpPr>
              <a:spLocks/>
            </p:cNvSpPr>
            <p:nvPr/>
          </p:nvSpPr>
          <p:spPr>
            <a:xfrm rot="660000">
              <a:off x="488950" y="220345"/>
              <a:ext cx="91440" cy="150495"/>
            </a:xfrm>
            <a:custGeom>
              <a:avLst/>
              <a:gdLst>
                <a:gd name="TX0" fmla="*/ 0 w 21602"/>
                <a:gd name="TY0" fmla="*/ 0 h 21602"/>
                <a:gd name="TX1" fmla="*/ 0 w 21602"/>
                <a:gd name="TY1" fmla="*/ 21600 h 21602"/>
                <a:gd name="TX2" fmla="*/ 21600 w 21602"/>
                <a:gd name="TY2" fmla="*/ 21600 h 21602"/>
                <a:gd name="TX3" fmla="*/ 21600 w 21602"/>
                <a:gd name="TY3" fmla="*/ 2700 h 21602"/>
                <a:gd name="TX4" fmla="*/ 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4" name="도형 54"/>
            <p:cNvSpPr>
              <a:spLocks/>
            </p:cNvSpPr>
            <p:nvPr/>
          </p:nvSpPr>
          <p:spPr>
            <a:xfrm rot="660000">
              <a:off x="337185" y="1034415"/>
              <a:ext cx="911225" cy="151765"/>
            </a:xfrm>
            <a:custGeom>
              <a:avLst/>
              <a:gdLst>
                <a:gd name="TX0" fmla="*/ 0 w 21602"/>
                <a:gd name="TY0" fmla="*/ 0 h 21602"/>
                <a:gd name="TX1" fmla="*/ 21600 w 21602"/>
                <a:gd name="TY1" fmla="*/ 0 h 21602"/>
                <a:gd name="TX2" fmla="*/ 21600 w 21602"/>
                <a:gd name="TY2" fmla="*/ 21600 h 21602"/>
                <a:gd name="TX3" fmla="*/ 17272 w 21602"/>
                <a:gd name="TY3" fmla="*/ 16248 h 21602"/>
                <a:gd name="TX4" fmla="*/ 14055 w 21602"/>
                <a:gd name="TY4" fmla="*/ 21600 h 21602"/>
                <a:gd name="TX5" fmla="*/ 10800 w 21602"/>
                <a:gd name="TY5" fmla="*/ 16248 h 21602"/>
                <a:gd name="TX6" fmla="*/ 7545 w 21602"/>
                <a:gd name="TY6" fmla="*/ 21600 h 21602"/>
                <a:gd name="TX7" fmla="*/ 4328 w 21602"/>
                <a:gd name="TY7" fmla="*/ 16248 h 21602"/>
                <a:gd name="TX8" fmla="*/ 0 w 21602"/>
                <a:gd name="TY8" fmla="*/ 21600 h 21602"/>
                <a:gd name="TX9" fmla="*/ 0 w 21602"/>
                <a:gd name="TY9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2" h="21602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35" name="도형 55"/>
            <p:cNvSpPr>
              <a:spLocks/>
            </p:cNvSpPr>
            <p:nvPr/>
          </p:nvSpPr>
          <p:spPr>
            <a:xfrm rot="660000">
              <a:off x="344805" y="955675"/>
              <a:ext cx="91440" cy="151765"/>
            </a:xfrm>
            <a:custGeom>
              <a:avLst/>
              <a:gdLst>
                <a:gd name="TX0" fmla="*/ 21600 w 21602"/>
                <a:gd name="TY0" fmla="*/ 0 h 21602"/>
                <a:gd name="TX1" fmla="*/ 0 w 21602"/>
                <a:gd name="TY1" fmla="*/ 0 h 21602"/>
                <a:gd name="TX2" fmla="*/ 0 w 21602"/>
                <a:gd name="TY2" fmla="*/ 21600 h 21602"/>
                <a:gd name="TX3" fmla="*/ 21600 w 21602"/>
                <a:gd name="TY3" fmla="*/ 18924 h 21602"/>
                <a:gd name="TX4" fmla="*/ 21600 w 21602"/>
                <a:gd name="TY4" fmla="*/ 0 h 21602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2" h="21602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</p:grpSp>
      <p:sp>
        <p:nvSpPr>
          <p:cNvPr id="936" name="텍스트 상자 57"/>
          <p:cNvSpPr txBox="1">
            <a:spLocks/>
          </p:cNvSpPr>
          <p:nvPr/>
        </p:nvSpPr>
        <p:spPr>
          <a:xfrm>
            <a:off x="546735" y="603250"/>
            <a:ext cx="805815" cy="36957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sp>
        <p:nvSpPr>
          <p:cNvPr id="937" name="텍스트 상자 58"/>
          <p:cNvSpPr txBox="1">
            <a:spLocks/>
          </p:cNvSpPr>
          <p:nvPr/>
        </p:nvSpPr>
        <p:spPr>
          <a:xfrm>
            <a:off x="264160" y="579755"/>
            <a:ext cx="1189355" cy="354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000" b="1">
                <a:latin typeface="나눔고딕" charset="0"/>
                <a:ea typeface="나눔고딕" charset="0"/>
              </a:rPr>
              <a:t>현금(동전) 관리</a:t>
            </a:r>
            <a:endParaRPr lang="ko-KR" altLang="en-US" sz="1000" b="1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700" b="1">
                <a:solidFill>
                  <a:schemeClr val="tx1"/>
                </a:solidFill>
                <a:latin typeface="나눔고딕" charset="0"/>
                <a:ea typeface="나눔고딕" charset="0"/>
              </a:rPr>
              <a:t>김 훈</a:t>
            </a:r>
            <a:endParaRPr lang="ko-KR" altLang="en-US" sz="7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38" name="그림 59" descr="C:/Users/김훈/AppData/Roaming/PolarisOffice/ETemp/6180_11336792/fImage248561887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" y="1452245"/>
            <a:ext cx="6158865" cy="3358515"/>
          </a:xfrm>
          <a:prstGeom prst="rect">
            <a:avLst/>
          </a:prstGeom>
          <a:noFill/>
        </p:spPr>
      </p:pic>
      <p:pic>
        <p:nvPicPr>
          <p:cNvPr id="939" name="그림 60" descr="C:/Users/김훈/AppData/Roaming/PolarisOffice/ETemp/6180_11336792/fImage185191888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1452245"/>
            <a:ext cx="4763135" cy="2425065"/>
          </a:xfrm>
          <a:prstGeom prst="rect">
            <a:avLst/>
          </a:prstGeom>
          <a:noFill/>
        </p:spPr>
      </p:pic>
      <p:pic>
        <p:nvPicPr>
          <p:cNvPr id="940" name="그림 63" descr="C:/Users/김훈/AppData/Roaming/PolarisOffice/ETemp/6180_11336792/fImage131851891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5219700"/>
            <a:ext cx="4953635" cy="14103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9810" y="728980"/>
            <a:ext cx="4993640" cy="5143500"/>
          </a:xfrm>
          <a:prstGeom prst="rect">
            <a:avLst/>
          </a:prstGeom>
          <a:noFill/>
        </p:spPr>
      </p:pic>
      <p:sp>
        <p:nvSpPr>
          <p:cNvPr id="3" name="Rect 0"/>
          <p:cNvSpPr txBox="1">
            <a:spLocks/>
          </p:cNvSpPr>
          <p:nvPr/>
        </p:nvSpPr>
        <p:spPr>
          <a:xfrm>
            <a:off x="3828415" y="2810510"/>
            <a:ext cx="4544695" cy="12319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4800" b="1">
                <a:latin typeface="나눔고딕" charset="0"/>
                <a:ea typeface="나눔고딕" charset="0"/>
              </a:rPr>
              <a:t>구매자 기능</a:t>
            </a:r>
            <a:endParaRPr lang="ko-KR" altLang="en-US" sz="4800" b="1"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260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 5"/>
          <p:cNvGrpSpPr/>
          <p:nvPr/>
        </p:nvGrpSpPr>
        <p:grpSpPr>
          <a:xfrm>
            <a:off x="337185" y="217805"/>
            <a:ext cx="1054735" cy="974725"/>
            <a:chOff x="337185" y="217805"/>
            <a:chExt cx="1054735" cy="974725"/>
          </a:xfrm>
        </p:grpSpPr>
        <p:sp>
          <p:nvSpPr>
            <p:cNvPr id="920" name="Rect 0"/>
            <p:cNvSpPr/>
            <p:nvPr/>
          </p:nvSpPr>
          <p:spPr>
            <a:xfrm rot="660000">
              <a:off x="409575" y="292100"/>
              <a:ext cx="910590" cy="900430"/>
            </a:xfrm>
            <a:custGeom>
              <a:avLst/>
              <a:gdLst>
                <a:gd name="TX0" fmla="*/ 21600 w 21601"/>
                <a:gd name="TY0" fmla="*/ 0 h 21601"/>
                <a:gd name="TX1" fmla="*/ 17281 w 21601"/>
                <a:gd name="TY1" fmla="*/ 901 h 21601"/>
                <a:gd name="TX2" fmla="*/ 14040 w 21601"/>
                <a:gd name="TY2" fmla="*/ 0 h 21601"/>
                <a:gd name="TX3" fmla="*/ 10802 w 21601"/>
                <a:gd name="TY3" fmla="*/ 901 h 21601"/>
                <a:gd name="TX4" fmla="*/ 7560 w 21601"/>
                <a:gd name="TY4" fmla="*/ 0 h 21601"/>
                <a:gd name="TX5" fmla="*/ 4319 w 21601"/>
                <a:gd name="TY5" fmla="*/ 901 h 21601"/>
                <a:gd name="TX6" fmla="*/ 0 w 21601"/>
                <a:gd name="TY6" fmla="*/ 0 h 21601"/>
                <a:gd name="TX7" fmla="*/ 0 w 21601"/>
                <a:gd name="TY7" fmla="*/ 3600 h 21601"/>
                <a:gd name="TX8" fmla="*/ 1081 w 21601"/>
                <a:gd name="TY8" fmla="*/ 10801 h 21601"/>
                <a:gd name="TX9" fmla="*/ 0 w 21601"/>
                <a:gd name="TY9" fmla="*/ 18000 h 21601"/>
                <a:gd name="TX10" fmla="*/ 0 w 21601"/>
                <a:gd name="TY10" fmla="*/ 21600 h 21601"/>
                <a:gd name="TX11" fmla="*/ 4319 w 21601"/>
                <a:gd name="TY11" fmla="*/ 20701 h 21601"/>
                <a:gd name="TX12" fmla="*/ 7560 w 21601"/>
                <a:gd name="TY12" fmla="*/ 21600 h 21601"/>
                <a:gd name="TX13" fmla="*/ 10802 w 21601"/>
                <a:gd name="TY13" fmla="*/ 20701 h 21601"/>
                <a:gd name="TX14" fmla="*/ 14040 w 21601"/>
                <a:gd name="TY14" fmla="*/ 21600 h 21601"/>
                <a:gd name="TX15" fmla="*/ 17281 w 21601"/>
                <a:gd name="TY15" fmla="*/ 20701 h 21601"/>
                <a:gd name="TX16" fmla="*/ 21600 w 21601"/>
                <a:gd name="TY16" fmla="*/ 21600 h 21601"/>
                <a:gd name="TX17" fmla="*/ 21600 w 21601"/>
                <a:gd name="TY17" fmla="*/ 18000 h 21601"/>
                <a:gd name="TX18" fmla="*/ 20522 w 21601"/>
                <a:gd name="TY18" fmla="*/ 10801 h 21601"/>
                <a:gd name="TX19" fmla="*/ 21600 w 21601"/>
                <a:gd name="TY19" fmla="*/ 3600 h 21601"/>
                <a:gd name="TX20" fmla="*/ 21600 w 21601"/>
                <a:gd name="TY20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1" name="Rect 0"/>
            <p:cNvSpPr/>
            <p:nvPr/>
          </p:nvSpPr>
          <p:spPr>
            <a:xfrm rot="660000">
              <a:off x="416560" y="217805"/>
              <a:ext cx="137160" cy="900430"/>
            </a:xfrm>
            <a:custGeom>
              <a:avLst/>
              <a:gdLst>
                <a:gd name="TX0" fmla="*/ 14353 w 21542"/>
                <a:gd name="TY0" fmla="*/ 18000 h 21601"/>
                <a:gd name="TX1" fmla="*/ 21539 w 21542"/>
                <a:gd name="TY1" fmla="*/ 10801 h 21601"/>
                <a:gd name="TX2" fmla="*/ 14353 w 21542"/>
                <a:gd name="TY2" fmla="*/ 3600 h 21601"/>
                <a:gd name="TX3" fmla="*/ 14353 w 21542"/>
                <a:gd name="TY3" fmla="*/ 451 h 21601"/>
                <a:gd name="TX4" fmla="*/ 0 w 21542"/>
                <a:gd name="TY4" fmla="*/ 0 h 21601"/>
                <a:gd name="TX5" fmla="*/ 0 w 21542"/>
                <a:gd name="TY5" fmla="*/ 3600 h 21601"/>
                <a:gd name="TX6" fmla="*/ 7187 w 21542"/>
                <a:gd name="TY6" fmla="*/ 10801 h 21601"/>
                <a:gd name="TX7" fmla="*/ 0 w 21542"/>
                <a:gd name="TY7" fmla="*/ 18000 h 21601"/>
                <a:gd name="TX8" fmla="*/ 0 w 21542"/>
                <a:gd name="TY8" fmla="*/ 21600 h 21601"/>
                <a:gd name="TX9" fmla="*/ 14353 w 21542"/>
                <a:gd name="TY9" fmla="*/ 21152 h 21601"/>
                <a:gd name="TX10" fmla="*/ 14353 w 21542"/>
                <a:gd name="TY10" fmla="*/ 180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2" h="21601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2" name="Rect 0"/>
            <p:cNvSpPr/>
            <p:nvPr/>
          </p:nvSpPr>
          <p:spPr>
            <a:xfrm rot="660000">
              <a:off x="481330" y="299085"/>
              <a:ext cx="910590" cy="14986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0 h 21601"/>
                <a:gd name="TX3" fmla="*/ 4328 w 21601"/>
                <a:gd name="TY3" fmla="*/ 5400 h 21601"/>
                <a:gd name="TX4" fmla="*/ 7545 w 21601"/>
                <a:gd name="TY4" fmla="*/ 0 h 21601"/>
                <a:gd name="TX5" fmla="*/ 10800 w 21601"/>
                <a:gd name="TY5" fmla="*/ 5400 h 21601"/>
                <a:gd name="TX6" fmla="*/ 14055 w 21601"/>
                <a:gd name="TY6" fmla="*/ 0 h 21601"/>
                <a:gd name="TX7" fmla="*/ 17272 w 21601"/>
                <a:gd name="TY7" fmla="*/ 5400 h 21601"/>
                <a:gd name="TX8" fmla="*/ 21600 w 21601"/>
                <a:gd name="TY8" fmla="*/ 0 h 21601"/>
                <a:gd name="TX9" fmla="*/ 21600 w 21601"/>
                <a:gd name="TY9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3" name="Rect 0"/>
            <p:cNvSpPr/>
            <p:nvPr/>
          </p:nvSpPr>
          <p:spPr>
            <a:xfrm rot="660000">
              <a:off x="488950" y="220345"/>
              <a:ext cx="90805" cy="149860"/>
            </a:xfrm>
            <a:custGeom>
              <a:avLst/>
              <a:gdLst>
                <a:gd name="TX0" fmla="*/ 0 w 21601"/>
                <a:gd name="TY0" fmla="*/ 0 h 21601"/>
                <a:gd name="TX1" fmla="*/ 0 w 21601"/>
                <a:gd name="TY1" fmla="*/ 21600 h 21601"/>
                <a:gd name="TX2" fmla="*/ 21600 w 21601"/>
                <a:gd name="TY2" fmla="*/ 21600 h 21601"/>
                <a:gd name="TX3" fmla="*/ 21600 w 21601"/>
                <a:gd name="TY3" fmla="*/ 2700 h 21601"/>
                <a:gd name="TX4" fmla="*/ 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4" name="Rect 0"/>
            <p:cNvSpPr/>
            <p:nvPr/>
          </p:nvSpPr>
          <p:spPr>
            <a:xfrm rot="660000">
              <a:off x="337185" y="1034415"/>
              <a:ext cx="910590" cy="151130"/>
            </a:xfrm>
            <a:custGeom>
              <a:avLst/>
              <a:gdLst>
                <a:gd name="TX0" fmla="*/ 0 w 21601"/>
                <a:gd name="TY0" fmla="*/ 0 h 21601"/>
                <a:gd name="TX1" fmla="*/ 21600 w 21601"/>
                <a:gd name="TY1" fmla="*/ 0 h 21601"/>
                <a:gd name="TX2" fmla="*/ 21600 w 21601"/>
                <a:gd name="TY2" fmla="*/ 21600 h 21601"/>
                <a:gd name="TX3" fmla="*/ 17272 w 21601"/>
                <a:gd name="TY3" fmla="*/ 16248 h 21601"/>
                <a:gd name="TX4" fmla="*/ 14055 w 21601"/>
                <a:gd name="TY4" fmla="*/ 21600 h 21601"/>
                <a:gd name="TX5" fmla="*/ 10800 w 21601"/>
                <a:gd name="TY5" fmla="*/ 16248 h 21601"/>
                <a:gd name="TX6" fmla="*/ 7545 w 21601"/>
                <a:gd name="TY6" fmla="*/ 21600 h 21601"/>
                <a:gd name="TX7" fmla="*/ 4328 w 21601"/>
                <a:gd name="TY7" fmla="*/ 16248 h 21601"/>
                <a:gd name="TX8" fmla="*/ 0 w 21601"/>
                <a:gd name="TY8" fmla="*/ 21600 h 21601"/>
                <a:gd name="TX9" fmla="*/ 0 w 21601"/>
                <a:gd name="TY9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5" name="Rect 0"/>
            <p:cNvSpPr/>
            <p:nvPr/>
          </p:nvSpPr>
          <p:spPr>
            <a:xfrm rot="660000">
              <a:off x="344805" y="955675"/>
              <a:ext cx="90805" cy="151130"/>
            </a:xfrm>
            <a:custGeom>
              <a:avLst/>
              <a:gdLst>
                <a:gd name="TX0" fmla="*/ 21600 w 21601"/>
                <a:gd name="TY0" fmla="*/ 0 h 21601"/>
                <a:gd name="TX1" fmla="*/ 0 w 21601"/>
                <a:gd name="TY1" fmla="*/ 0 h 21601"/>
                <a:gd name="TX2" fmla="*/ 0 w 21601"/>
                <a:gd name="TY2" fmla="*/ 21600 h 21601"/>
                <a:gd name="TX3" fmla="*/ 21600 w 21601"/>
                <a:gd name="TY3" fmla="*/ 18924 h 21601"/>
                <a:gd name="TX4" fmla="*/ 2160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</p:grpSp>
      <p:sp>
        <p:nvSpPr>
          <p:cNvPr id="927" name="Rect 0"/>
          <p:cNvSpPr txBox="1"/>
          <p:nvPr/>
        </p:nvSpPr>
        <p:spPr>
          <a:xfrm>
            <a:off x="546735" y="603250"/>
            <a:ext cx="805180" cy="368935"/>
          </a:xfrm>
          <a:prstGeom prst="rect">
            <a:avLst/>
          </a:prstGeom>
          <a:ln w="12700" cap="flat" cmpd="sng">
            <a:miter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pic>
        <p:nvPicPr>
          <p:cNvPr id="928" name="그림 9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185" y="217805"/>
            <a:ext cx="7185389" cy="6296147"/>
          </a:xfrm>
          <a:prstGeom prst="rect">
            <a:avLst/>
          </a:prstGeom>
        </p:spPr>
      </p:pic>
      <p:sp>
        <p:nvSpPr>
          <p:cNvPr id="929" name="TextBox 928"/>
          <p:cNvSpPr txBox="1"/>
          <p:nvPr/>
        </p:nvSpPr>
        <p:spPr>
          <a:xfrm>
            <a:off x="7700596" y="217805"/>
            <a:ext cx="4278924" cy="20091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solidFill>
              <a:schemeClr val="lt1"/>
            </a:solidFill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&lt;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구매 기능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&gt;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1.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음료번호와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갯수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입력값을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배열에 저장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2.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추가구매 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: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리스트출력후 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다시입력값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받음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3.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구매취소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: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 전 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메소드로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돌아가 리셋</a:t>
            </a:r>
          </a:p>
          <a:p>
            <a:pPr marL="0" marR="0" indent="0" algn="l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4.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구매완료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: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남아있는 재고 비교 후 </a:t>
            </a:r>
            <a:r>
              <a:rPr kumimoji="0" lang="ko-KR" altLang="en-US" sz="1800" b="0" i="0" u="none" strike="noStrike" cap="none" spc="0" normalizeH="0" baseline="0" dirty="0" err="1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저장되있던</a:t>
            </a:r>
            <a:r>
              <a:rPr kumimoji="0" lang="ko-KR" altLang="en-US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 모든 리스트 출력</a:t>
            </a:r>
            <a:r>
              <a:rPr kumimoji="0" lang="en-US" altLang="ko-KR" sz="1800" b="0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NanumSquare_ac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 5"/>
          <p:cNvGrpSpPr/>
          <p:nvPr/>
        </p:nvGrpSpPr>
        <p:grpSpPr>
          <a:xfrm>
            <a:off x="337185" y="217805"/>
            <a:ext cx="1054735" cy="974725"/>
            <a:chOff x="337185" y="217805"/>
            <a:chExt cx="1054735" cy="974725"/>
          </a:xfrm>
        </p:grpSpPr>
        <p:sp>
          <p:nvSpPr>
            <p:cNvPr id="920" name="Rect 0"/>
            <p:cNvSpPr/>
            <p:nvPr/>
          </p:nvSpPr>
          <p:spPr>
            <a:xfrm rot="660000">
              <a:off x="409575" y="292100"/>
              <a:ext cx="910590" cy="900430"/>
            </a:xfrm>
            <a:custGeom>
              <a:avLst/>
              <a:gdLst>
                <a:gd name="TX0" fmla="*/ 21600 w 21601"/>
                <a:gd name="TY0" fmla="*/ 0 h 21601"/>
                <a:gd name="TX1" fmla="*/ 17281 w 21601"/>
                <a:gd name="TY1" fmla="*/ 901 h 21601"/>
                <a:gd name="TX2" fmla="*/ 14040 w 21601"/>
                <a:gd name="TY2" fmla="*/ 0 h 21601"/>
                <a:gd name="TX3" fmla="*/ 10802 w 21601"/>
                <a:gd name="TY3" fmla="*/ 901 h 21601"/>
                <a:gd name="TX4" fmla="*/ 7560 w 21601"/>
                <a:gd name="TY4" fmla="*/ 0 h 21601"/>
                <a:gd name="TX5" fmla="*/ 4319 w 21601"/>
                <a:gd name="TY5" fmla="*/ 901 h 21601"/>
                <a:gd name="TX6" fmla="*/ 0 w 21601"/>
                <a:gd name="TY6" fmla="*/ 0 h 21601"/>
                <a:gd name="TX7" fmla="*/ 0 w 21601"/>
                <a:gd name="TY7" fmla="*/ 3600 h 21601"/>
                <a:gd name="TX8" fmla="*/ 1081 w 21601"/>
                <a:gd name="TY8" fmla="*/ 10801 h 21601"/>
                <a:gd name="TX9" fmla="*/ 0 w 21601"/>
                <a:gd name="TY9" fmla="*/ 18000 h 21601"/>
                <a:gd name="TX10" fmla="*/ 0 w 21601"/>
                <a:gd name="TY10" fmla="*/ 21600 h 21601"/>
                <a:gd name="TX11" fmla="*/ 4319 w 21601"/>
                <a:gd name="TY11" fmla="*/ 20701 h 21601"/>
                <a:gd name="TX12" fmla="*/ 7560 w 21601"/>
                <a:gd name="TY12" fmla="*/ 21600 h 21601"/>
                <a:gd name="TX13" fmla="*/ 10802 w 21601"/>
                <a:gd name="TY13" fmla="*/ 20701 h 21601"/>
                <a:gd name="TX14" fmla="*/ 14040 w 21601"/>
                <a:gd name="TY14" fmla="*/ 21600 h 21601"/>
                <a:gd name="TX15" fmla="*/ 17281 w 21601"/>
                <a:gd name="TY15" fmla="*/ 20701 h 21601"/>
                <a:gd name="TX16" fmla="*/ 21600 w 21601"/>
                <a:gd name="TY16" fmla="*/ 21600 h 21601"/>
                <a:gd name="TX17" fmla="*/ 21600 w 21601"/>
                <a:gd name="TY17" fmla="*/ 18000 h 21601"/>
                <a:gd name="TX18" fmla="*/ 20522 w 21601"/>
                <a:gd name="TY18" fmla="*/ 10801 h 21601"/>
                <a:gd name="TX19" fmla="*/ 21600 w 21601"/>
                <a:gd name="TY19" fmla="*/ 3600 h 21601"/>
                <a:gd name="TX20" fmla="*/ 21600 w 21601"/>
                <a:gd name="TY20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1" name="Rect 0"/>
            <p:cNvSpPr/>
            <p:nvPr/>
          </p:nvSpPr>
          <p:spPr>
            <a:xfrm rot="660000">
              <a:off x="416560" y="217805"/>
              <a:ext cx="137160" cy="900430"/>
            </a:xfrm>
            <a:custGeom>
              <a:avLst/>
              <a:gdLst>
                <a:gd name="TX0" fmla="*/ 14353 w 21542"/>
                <a:gd name="TY0" fmla="*/ 18000 h 21601"/>
                <a:gd name="TX1" fmla="*/ 21539 w 21542"/>
                <a:gd name="TY1" fmla="*/ 10801 h 21601"/>
                <a:gd name="TX2" fmla="*/ 14353 w 21542"/>
                <a:gd name="TY2" fmla="*/ 3600 h 21601"/>
                <a:gd name="TX3" fmla="*/ 14353 w 21542"/>
                <a:gd name="TY3" fmla="*/ 451 h 21601"/>
                <a:gd name="TX4" fmla="*/ 0 w 21542"/>
                <a:gd name="TY4" fmla="*/ 0 h 21601"/>
                <a:gd name="TX5" fmla="*/ 0 w 21542"/>
                <a:gd name="TY5" fmla="*/ 3600 h 21601"/>
                <a:gd name="TX6" fmla="*/ 7187 w 21542"/>
                <a:gd name="TY6" fmla="*/ 10801 h 21601"/>
                <a:gd name="TX7" fmla="*/ 0 w 21542"/>
                <a:gd name="TY7" fmla="*/ 18000 h 21601"/>
                <a:gd name="TX8" fmla="*/ 0 w 21542"/>
                <a:gd name="TY8" fmla="*/ 21600 h 21601"/>
                <a:gd name="TX9" fmla="*/ 14353 w 21542"/>
                <a:gd name="TY9" fmla="*/ 21152 h 21601"/>
                <a:gd name="TX10" fmla="*/ 14353 w 21542"/>
                <a:gd name="TY10" fmla="*/ 180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</a:cxnLst>
              <a:rect l="l" t="t" r="r" b="b"/>
              <a:pathLst>
                <a:path w="21542" h="21601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2" name="Rect 0"/>
            <p:cNvSpPr/>
            <p:nvPr/>
          </p:nvSpPr>
          <p:spPr>
            <a:xfrm rot="660000">
              <a:off x="481330" y="299085"/>
              <a:ext cx="910590" cy="14986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0 h 21601"/>
                <a:gd name="TX3" fmla="*/ 4328 w 21601"/>
                <a:gd name="TY3" fmla="*/ 5400 h 21601"/>
                <a:gd name="TX4" fmla="*/ 7545 w 21601"/>
                <a:gd name="TY4" fmla="*/ 0 h 21601"/>
                <a:gd name="TX5" fmla="*/ 10800 w 21601"/>
                <a:gd name="TY5" fmla="*/ 5400 h 21601"/>
                <a:gd name="TX6" fmla="*/ 14055 w 21601"/>
                <a:gd name="TY6" fmla="*/ 0 h 21601"/>
                <a:gd name="TX7" fmla="*/ 17272 w 21601"/>
                <a:gd name="TY7" fmla="*/ 5400 h 21601"/>
                <a:gd name="TX8" fmla="*/ 21600 w 21601"/>
                <a:gd name="TY8" fmla="*/ 0 h 21601"/>
                <a:gd name="TX9" fmla="*/ 21600 w 21601"/>
                <a:gd name="TY9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3" name="Rect 0"/>
            <p:cNvSpPr/>
            <p:nvPr/>
          </p:nvSpPr>
          <p:spPr>
            <a:xfrm rot="660000">
              <a:off x="488950" y="220345"/>
              <a:ext cx="90805" cy="149860"/>
            </a:xfrm>
            <a:custGeom>
              <a:avLst/>
              <a:gdLst>
                <a:gd name="TX0" fmla="*/ 0 w 21601"/>
                <a:gd name="TY0" fmla="*/ 0 h 21601"/>
                <a:gd name="TX1" fmla="*/ 0 w 21601"/>
                <a:gd name="TY1" fmla="*/ 21600 h 21601"/>
                <a:gd name="TX2" fmla="*/ 21600 w 21601"/>
                <a:gd name="TY2" fmla="*/ 21600 h 21601"/>
                <a:gd name="TX3" fmla="*/ 21600 w 21601"/>
                <a:gd name="TY3" fmla="*/ 2700 h 21601"/>
                <a:gd name="TX4" fmla="*/ 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4" name="Rect 0"/>
            <p:cNvSpPr/>
            <p:nvPr/>
          </p:nvSpPr>
          <p:spPr>
            <a:xfrm rot="660000">
              <a:off x="337185" y="1034415"/>
              <a:ext cx="910590" cy="151130"/>
            </a:xfrm>
            <a:custGeom>
              <a:avLst/>
              <a:gdLst>
                <a:gd name="TX0" fmla="*/ 0 w 21601"/>
                <a:gd name="TY0" fmla="*/ 0 h 21601"/>
                <a:gd name="TX1" fmla="*/ 21600 w 21601"/>
                <a:gd name="TY1" fmla="*/ 0 h 21601"/>
                <a:gd name="TX2" fmla="*/ 21600 w 21601"/>
                <a:gd name="TY2" fmla="*/ 21600 h 21601"/>
                <a:gd name="TX3" fmla="*/ 17272 w 21601"/>
                <a:gd name="TY3" fmla="*/ 16248 h 21601"/>
                <a:gd name="TX4" fmla="*/ 14055 w 21601"/>
                <a:gd name="TY4" fmla="*/ 21600 h 21601"/>
                <a:gd name="TX5" fmla="*/ 10800 w 21601"/>
                <a:gd name="TY5" fmla="*/ 16248 h 21601"/>
                <a:gd name="TX6" fmla="*/ 7545 w 21601"/>
                <a:gd name="TY6" fmla="*/ 21600 h 21601"/>
                <a:gd name="TX7" fmla="*/ 4328 w 21601"/>
                <a:gd name="TY7" fmla="*/ 16248 h 21601"/>
                <a:gd name="TX8" fmla="*/ 0 w 21601"/>
                <a:gd name="TY8" fmla="*/ 21600 h 21601"/>
                <a:gd name="TX9" fmla="*/ 0 w 21601"/>
                <a:gd name="TY9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  <p:sp>
          <p:nvSpPr>
            <p:cNvPr id="925" name="Rect 0"/>
            <p:cNvSpPr/>
            <p:nvPr/>
          </p:nvSpPr>
          <p:spPr>
            <a:xfrm rot="660000">
              <a:off x="344805" y="955675"/>
              <a:ext cx="90805" cy="151130"/>
            </a:xfrm>
            <a:custGeom>
              <a:avLst/>
              <a:gdLst>
                <a:gd name="TX0" fmla="*/ 21600 w 21601"/>
                <a:gd name="TY0" fmla="*/ 0 h 21601"/>
                <a:gd name="TX1" fmla="*/ 0 w 21601"/>
                <a:gd name="TY1" fmla="*/ 0 h 21601"/>
                <a:gd name="TX2" fmla="*/ 0 w 21601"/>
                <a:gd name="TY2" fmla="*/ 21600 h 21601"/>
                <a:gd name="TX3" fmla="*/ 21600 w 21601"/>
                <a:gd name="TY3" fmla="*/ 18924 h 21601"/>
                <a:gd name="TX4" fmla="*/ 21600 w 21601"/>
                <a:gd name="TY4" fmla="*/ 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0">
              <a:noFill/>
            </a:ln>
          </p:spPr>
          <p:txBody>
            <a:bodyPr vert="horz" wrap="square" lIns="45720" tIns="45720" rIns="45720" bIns="45720" anchor="t">
              <a:noAutofit/>
            </a:bodyPr>
            <a:lstStyle/>
            <a:p>
              <a:pPr marL="0" indent="0" latinLnBrk="0">
                <a:buFontTx/>
                <a:buNone/>
                <a:defRPr sz="1200"/>
              </a:pPr>
              <a:endParaRPr lang="ko-KR" altLang="en-US" sz="1200"/>
            </a:p>
          </p:txBody>
        </p:sp>
      </p:grpSp>
      <p:sp>
        <p:nvSpPr>
          <p:cNvPr id="927" name="Rect 0"/>
          <p:cNvSpPr txBox="1"/>
          <p:nvPr/>
        </p:nvSpPr>
        <p:spPr>
          <a:xfrm>
            <a:off x="546735" y="603250"/>
            <a:ext cx="805180" cy="368935"/>
          </a:xfrm>
          <a:prstGeom prst="rect">
            <a:avLst/>
          </a:prstGeom>
          <a:ln w="12700" cap="flat" cmpd="sng">
            <a:miter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pic>
        <p:nvPicPr>
          <p:cNvPr id="929" name="그림 9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185" y="318653"/>
            <a:ext cx="5255288" cy="5531963"/>
          </a:xfrm>
          <a:prstGeom prst="rect">
            <a:avLst/>
          </a:prstGeom>
        </p:spPr>
      </p:pic>
      <p:pic>
        <p:nvPicPr>
          <p:cNvPr id="930" name="그림 9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10095" y="318653"/>
            <a:ext cx="5415558" cy="5531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직선 연결선 9257"/>
          <p:cNvSpPr/>
          <p:nvPr/>
        </p:nvSpPr>
        <p:spPr>
          <a:xfrm flipH="1">
            <a:off x="4564380" y="-4777740"/>
            <a:ext cx="10795" cy="5731510"/>
          </a:xfrm>
          <a:prstGeom prst="line">
            <a:avLst/>
          </a:prstGeom>
          <a:ln w="6350">
            <a:solidFill>
              <a:srgbClr val="C78F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71" name="그룹 9254"/>
          <p:cNvGrpSpPr/>
          <p:nvPr/>
        </p:nvGrpSpPr>
        <p:grpSpPr>
          <a:xfrm>
            <a:off x="1459230" y="-5326380"/>
            <a:ext cx="10632440" cy="13992225"/>
            <a:chOff x="1459230" y="-5326380"/>
            <a:chExt cx="10632440" cy="13992225"/>
          </a:xfrm>
        </p:grpSpPr>
        <p:sp>
          <p:nvSpPr>
            <p:cNvPr id="954" name="자유형: 도형 28"/>
            <p:cNvSpPr/>
            <p:nvPr/>
          </p:nvSpPr>
          <p:spPr>
            <a:xfrm>
              <a:off x="2175510" y="-4589780"/>
              <a:ext cx="7426960" cy="983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9" y="0"/>
                  </a:moveTo>
                  <a:lnTo>
                    <a:pt x="20371" y="0"/>
                  </a:lnTo>
                  <a:cubicBezTo>
                    <a:pt x="21050" y="0"/>
                    <a:pt x="21600" y="365"/>
                    <a:pt x="21600" y="814"/>
                  </a:cubicBezTo>
                  <a:lnTo>
                    <a:pt x="21600" y="20786"/>
                  </a:lnTo>
                  <a:cubicBezTo>
                    <a:pt x="21600" y="21235"/>
                    <a:pt x="21050" y="21600"/>
                    <a:pt x="20371" y="21600"/>
                  </a:cubicBezTo>
                  <a:lnTo>
                    <a:pt x="1229" y="21600"/>
                  </a:lnTo>
                  <a:cubicBezTo>
                    <a:pt x="550" y="21600"/>
                    <a:pt x="0" y="21235"/>
                    <a:pt x="0" y="20786"/>
                  </a:cubicBezTo>
                  <a:lnTo>
                    <a:pt x="0" y="814"/>
                  </a:lnTo>
                  <a:cubicBezTo>
                    <a:pt x="0" y="365"/>
                    <a:pt x="550" y="0"/>
                    <a:pt x="1229" y="0"/>
                  </a:cubicBezTo>
                  <a:close/>
                </a:path>
              </a:pathLst>
            </a:custGeom>
            <a:solidFill>
              <a:srgbClr val="F3FB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5" name="자유형: 도형 27"/>
            <p:cNvSpPr/>
            <p:nvPr/>
          </p:nvSpPr>
          <p:spPr>
            <a:xfrm>
              <a:off x="1459230" y="-5326380"/>
              <a:ext cx="10316845" cy="13992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2385" y="1137"/>
                  </a:moveTo>
                  <a:cubicBezTo>
                    <a:pt x="1896" y="1137"/>
                    <a:pt x="1500" y="1393"/>
                    <a:pt x="1500" y="1709"/>
                  </a:cubicBezTo>
                  <a:lnTo>
                    <a:pt x="1500" y="15741"/>
                  </a:lnTo>
                  <a:cubicBezTo>
                    <a:pt x="1500" y="16057"/>
                    <a:pt x="1896" y="16313"/>
                    <a:pt x="2385" y="16313"/>
                  </a:cubicBezTo>
                  <a:lnTo>
                    <a:pt x="16165" y="16313"/>
                  </a:lnTo>
                  <a:cubicBezTo>
                    <a:pt x="16654" y="16313"/>
                    <a:pt x="17050" y="16057"/>
                    <a:pt x="17050" y="15741"/>
                  </a:cubicBezTo>
                  <a:lnTo>
                    <a:pt x="17050" y="1709"/>
                  </a:lnTo>
                  <a:cubicBezTo>
                    <a:pt x="17050" y="1393"/>
                    <a:pt x="16654" y="1137"/>
                    <a:pt x="16165" y="1137"/>
                  </a:cubicBezTo>
                  <a:lnTo>
                    <a:pt x="2385" y="1137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6" name="직사각형 29"/>
            <p:cNvSpPr/>
            <p:nvPr/>
          </p:nvSpPr>
          <p:spPr>
            <a:xfrm>
              <a:off x="10027920" y="-5326380"/>
              <a:ext cx="2063750" cy="13982065"/>
            </a:xfrm>
            <a:prstGeom prst="rect">
              <a:avLst/>
            </a:pr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7" name="직사각형 71"/>
            <p:cNvSpPr/>
            <p:nvPr/>
          </p:nvSpPr>
          <p:spPr>
            <a:xfrm>
              <a:off x="11661140" y="-5326380"/>
              <a:ext cx="291465" cy="13992225"/>
            </a:xfrm>
            <a:prstGeom prst="rect">
              <a:avLst/>
            </a:pr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8" name="사각형: 둥근 모서리 9220"/>
            <p:cNvSpPr/>
            <p:nvPr/>
          </p:nvSpPr>
          <p:spPr>
            <a:xfrm>
              <a:off x="10026015" y="247650"/>
              <a:ext cx="1614170" cy="902335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961" name="사각형: 둥근 모서리 9222"/>
            <p:cNvGrpSpPr/>
            <p:nvPr/>
          </p:nvGrpSpPr>
          <p:grpSpPr>
            <a:xfrm>
              <a:off x="10143490" y="431800"/>
              <a:ext cx="1376680" cy="548640"/>
              <a:chOff x="10143490" y="431800"/>
              <a:chExt cx="1376680" cy="548640"/>
            </a:xfrm>
          </p:grpSpPr>
          <p:sp>
            <p:nvSpPr>
              <p:cNvPr id="959" name="모서리가 둥근 직사각형"/>
              <p:cNvSpPr/>
              <p:nvPr/>
            </p:nvSpPr>
            <p:spPr>
              <a:xfrm>
                <a:off x="10143490" y="431800"/>
                <a:ext cx="1376680" cy="54864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60" name="지폐투입구"/>
              <p:cNvSpPr txBox="1"/>
              <p:nvPr/>
            </p:nvSpPr>
            <p:spPr>
              <a:xfrm>
                <a:off x="10216515" y="545465"/>
                <a:ext cx="1231265" cy="320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r>
                  <a:t>지폐투입구</a:t>
                </a:r>
              </a:p>
            </p:txBody>
          </p:sp>
        </p:grpSp>
        <p:sp>
          <p:nvSpPr>
            <p:cNvPr id="962" name="직사각형 9228"/>
            <p:cNvSpPr/>
            <p:nvPr/>
          </p:nvSpPr>
          <p:spPr>
            <a:xfrm>
              <a:off x="10050145" y="-3387090"/>
              <a:ext cx="1582420" cy="2849880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63" name="그림 92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80955" y="-2456815"/>
              <a:ext cx="1316990" cy="15805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직사각형 9218"/>
            <p:cNvSpPr/>
            <p:nvPr/>
          </p:nvSpPr>
          <p:spPr>
            <a:xfrm>
              <a:off x="10114280" y="-3199130"/>
              <a:ext cx="1376680" cy="594360"/>
            </a:xfrm>
            <a:prstGeom prst="rect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5" name="타원 9235"/>
            <p:cNvSpPr/>
            <p:nvPr/>
          </p:nvSpPr>
          <p:spPr>
            <a:xfrm>
              <a:off x="10386695" y="1558925"/>
              <a:ext cx="916305" cy="754380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A6A6A6">
                  <a:alpha val="63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6" name="직선 연결선 89"/>
            <p:cNvSpPr/>
            <p:nvPr/>
          </p:nvSpPr>
          <p:spPr>
            <a:xfrm>
              <a:off x="10560050" y="1936115"/>
              <a:ext cx="574675" cy="0"/>
            </a:xfrm>
            <a:prstGeom prst="line">
              <a:avLst/>
            </a:prstGeom>
            <a:noFill/>
            <a:ln w="19050" cap="flat">
              <a:solidFill>
                <a:srgbClr val="0D0D0D">
                  <a:alpha val="4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7" name="사각형: 둥근 모서리 42"/>
            <p:cNvSpPr/>
            <p:nvPr/>
          </p:nvSpPr>
          <p:spPr>
            <a:xfrm>
              <a:off x="2618105" y="5791200"/>
              <a:ext cx="6374765" cy="2303145"/>
            </a:xfrm>
            <a:prstGeom prst="roundRect">
              <a:avLst>
                <a:gd name="adj" fmla="val 16667"/>
              </a:avLst>
            </a:prstGeom>
            <a:solidFill>
              <a:srgbClr val="0D1214"/>
            </a:solidFill>
            <a:ln w="76200" cap="flat">
              <a:solidFill>
                <a:srgbClr val="E3C7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8" name="Freeform 12"/>
            <p:cNvSpPr/>
            <p:nvPr/>
          </p:nvSpPr>
          <p:spPr>
            <a:xfrm>
              <a:off x="2597785" y="-359600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9" name="Freeform 16"/>
            <p:cNvSpPr/>
            <p:nvPr/>
          </p:nvSpPr>
          <p:spPr>
            <a:xfrm>
              <a:off x="2703830" y="-3610610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0" name="Freeform 17"/>
            <p:cNvSpPr/>
            <p:nvPr/>
          </p:nvSpPr>
          <p:spPr>
            <a:xfrm>
              <a:off x="2605405" y="-337883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1" name="Freeform 18"/>
            <p:cNvSpPr/>
            <p:nvPr/>
          </p:nvSpPr>
          <p:spPr>
            <a:xfrm>
              <a:off x="2597785" y="-3301365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2" name="Freeform 12"/>
            <p:cNvSpPr/>
            <p:nvPr/>
          </p:nvSpPr>
          <p:spPr>
            <a:xfrm>
              <a:off x="4333240" y="-360235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3" name="Freeform 16"/>
            <p:cNvSpPr/>
            <p:nvPr/>
          </p:nvSpPr>
          <p:spPr>
            <a:xfrm>
              <a:off x="4439285" y="-3616960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4" name="Freeform 17"/>
            <p:cNvSpPr/>
            <p:nvPr/>
          </p:nvSpPr>
          <p:spPr>
            <a:xfrm>
              <a:off x="4340225" y="-338518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5" name="Freeform 18"/>
            <p:cNvSpPr/>
            <p:nvPr/>
          </p:nvSpPr>
          <p:spPr>
            <a:xfrm>
              <a:off x="4333240" y="-3307715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6" name="Freeform 12"/>
            <p:cNvSpPr/>
            <p:nvPr/>
          </p:nvSpPr>
          <p:spPr>
            <a:xfrm>
              <a:off x="6186805" y="-3589020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7" name="Freeform 16"/>
            <p:cNvSpPr/>
            <p:nvPr/>
          </p:nvSpPr>
          <p:spPr>
            <a:xfrm>
              <a:off x="6292850" y="-3604260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8" name="Freeform 17"/>
            <p:cNvSpPr/>
            <p:nvPr/>
          </p:nvSpPr>
          <p:spPr>
            <a:xfrm>
              <a:off x="6193790" y="-3371850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9" name="Freeform 18"/>
            <p:cNvSpPr/>
            <p:nvPr/>
          </p:nvSpPr>
          <p:spPr>
            <a:xfrm>
              <a:off x="6186805" y="-3294380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0" name="Freeform 12"/>
            <p:cNvSpPr/>
            <p:nvPr/>
          </p:nvSpPr>
          <p:spPr>
            <a:xfrm>
              <a:off x="8003540" y="-360489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1" name="Freeform 16"/>
            <p:cNvSpPr/>
            <p:nvPr/>
          </p:nvSpPr>
          <p:spPr>
            <a:xfrm>
              <a:off x="8109585" y="-3619500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2" name="Freeform 17"/>
            <p:cNvSpPr/>
            <p:nvPr/>
          </p:nvSpPr>
          <p:spPr>
            <a:xfrm>
              <a:off x="8010525" y="-338772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3" name="Freeform 18"/>
            <p:cNvSpPr/>
            <p:nvPr/>
          </p:nvSpPr>
          <p:spPr>
            <a:xfrm>
              <a:off x="8003540" y="-3310255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4" name="Freeform 16"/>
            <p:cNvSpPr/>
            <p:nvPr/>
          </p:nvSpPr>
          <p:spPr>
            <a:xfrm>
              <a:off x="6395720" y="975360"/>
              <a:ext cx="2244725" cy="174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5" name="타원 66"/>
            <p:cNvSpPr/>
            <p:nvPr/>
          </p:nvSpPr>
          <p:spPr>
            <a:xfrm>
              <a:off x="2776855" y="-288099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6" name="타원 104"/>
            <p:cNvSpPr/>
            <p:nvPr/>
          </p:nvSpPr>
          <p:spPr>
            <a:xfrm>
              <a:off x="4506595" y="-290639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7" name="타원 105"/>
            <p:cNvSpPr/>
            <p:nvPr/>
          </p:nvSpPr>
          <p:spPr>
            <a:xfrm>
              <a:off x="6348730" y="-290703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8" name="타원 106"/>
            <p:cNvSpPr/>
            <p:nvPr/>
          </p:nvSpPr>
          <p:spPr>
            <a:xfrm>
              <a:off x="8156575" y="-289052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9" name="Freeform 22"/>
            <p:cNvSpPr/>
            <p:nvPr/>
          </p:nvSpPr>
          <p:spPr>
            <a:xfrm>
              <a:off x="2511425" y="-988060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0" name="Freeform 23"/>
            <p:cNvSpPr/>
            <p:nvPr/>
          </p:nvSpPr>
          <p:spPr>
            <a:xfrm>
              <a:off x="2511425" y="-988060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1" name="Freeform 24"/>
            <p:cNvSpPr/>
            <p:nvPr/>
          </p:nvSpPr>
          <p:spPr>
            <a:xfrm>
              <a:off x="2511425" y="-988060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2" name="Freeform 25"/>
            <p:cNvSpPr/>
            <p:nvPr/>
          </p:nvSpPr>
          <p:spPr>
            <a:xfrm>
              <a:off x="2511425" y="-988060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3" name="Freeform 26"/>
            <p:cNvSpPr/>
            <p:nvPr/>
          </p:nvSpPr>
          <p:spPr>
            <a:xfrm>
              <a:off x="2511425" y="-444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4" name="Freeform 27"/>
            <p:cNvSpPr/>
            <p:nvPr/>
          </p:nvSpPr>
          <p:spPr>
            <a:xfrm>
              <a:off x="2511425" y="-444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5" name="Freeform 22"/>
            <p:cNvSpPr/>
            <p:nvPr/>
          </p:nvSpPr>
          <p:spPr>
            <a:xfrm>
              <a:off x="4273550" y="-1016000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6" name="Freeform 23"/>
            <p:cNvSpPr/>
            <p:nvPr/>
          </p:nvSpPr>
          <p:spPr>
            <a:xfrm>
              <a:off x="4273550" y="-1016000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7" name="Freeform 24"/>
            <p:cNvSpPr/>
            <p:nvPr/>
          </p:nvSpPr>
          <p:spPr>
            <a:xfrm>
              <a:off x="4273550" y="-1016000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8" name="Freeform 25"/>
            <p:cNvSpPr/>
            <p:nvPr/>
          </p:nvSpPr>
          <p:spPr>
            <a:xfrm>
              <a:off x="4273550" y="-1016000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9" name="Freeform 26"/>
            <p:cNvSpPr/>
            <p:nvPr/>
          </p:nvSpPr>
          <p:spPr>
            <a:xfrm>
              <a:off x="4273550" y="-3238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0" name="Freeform 27"/>
            <p:cNvSpPr/>
            <p:nvPr/>
          </p:nvSpPr>
          <p:spPr>
            <a:xfrm>
              <a:off x="4273550" y="-3238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1" name="Freeform 22"/>
            <p:cNvSpPr/>
            <p:nvPr/>
          </p:nvSpPr>
          <p:spPr>
            <a:xfrm>
              <a:off x="6085840" y="-995680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2" name="Freeform 23"/>
            <p:cNvSpPr/>
            <p:nvPr/>
          </p:nvSpPr>
          <p:spPr>
            <a:xfrm>
              <a:off x="6085840" y="-995680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3" name="Freeform 24"/>
            <p:cNvSpPr/>
            <p:nvPr/>
          </p:nvSpPr>
          <p:spPr>
            <a:xfrm>
              <a:off x="6085840" y="-995680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4" name="Freeform 25"/>
            <p:cNvSpPr/>
            <p:nvPr/>
          </p:nvSpPr>
          <p:spPr>
            <a:xfrm>
              <a:off x="6085840" y="-995680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5" name="Freeform 26"/>
            <p:cNvSpPr/>
            <p:nvPr/>
          </p:nvSpPr>
          <p:spPr>
            <a:xfrm>
              <a:off x="6085840" y="-1206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6" name="Freeform 27"/>
            <p:cNvSpPr/>
            <p:nvPr/>
          </p:nvSpPr>
          <p:spPr>
            <a:xfrm>
              <a:off x="6085840" y="-1206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7" name="Freeform 22"/>
            <p:cNvSpPr/>
            <p:nvPr/>
          </p:nvSpPr>
          <p:spPr>
            <a:xfrm>
              <a:off x="7888605" y="-984250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8" name="Freeform 23"/>
            <p:cNvSpPr/>
            <p:nvPr/>
          </p:nvSpPr>
          <p:spPr>
            <a:xfrm>
              <a:off x="7888605" y="-984250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9" name="Freeform 24"/>
            <p:cNvSpPr/>
            <p:nvPr/>
          </p:nvSpPr>
          <p:spPr>
            <a:xfrm>
              <a:off x="7888605" y="-984250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0" name="Freeform 25"/>
            <p:cNvSpPr/>
            <p:nvPr/>
          </p:nvSpPr>
          <p:spPr>
            <a:xfrm>
              <a:off x="7888605" y="-984250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1" name="Freeform 26"/>
            <p:cNvSpPr/>
            <p:nvPr/>
          </p:nvSpPr>
          <p:spPr>
            <a:xfrm>
              <a:off x="7888605" y="-63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2" name="Freeform 27"/>
            <p:cNvSpPr/>
            <p:nvPr/>
          </p:nvSpPr>
          <p:spPr>
            <a:xfrm>
              <a:off x="7888605" y="-63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3" name="타원 109"/>
            <p:cNvSpPr/>
            <p:nvPr/>
          </p:nvSpPr>
          <p:spPr>
            <a:xfrm>
              <a:off x="2824480" y="-28829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4" name="타원 110"/>
            <p:cNvSpPr/>
            <p:nvPr/>
          </p:nvSpPr>
          <p:spPr>
            <a:xfrm>
              <a:off x="4553585" y="-31369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5" name="타원 111"/>
            <p:cNvSpPr/>
            <p:nvPr/>
          </p:nvSpPr>
          <p:spPr>
            <a:xfrm>
              <a:off x="6395720" y="-31496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6" name="타원 112"/>
            <p:cNvSpPr/>
            <p:nvPr/>
          </p:nvSpPr>
          <p:spPr>
            <a:xfrm>
              <a:off x="8203565" y="-29845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19" name="그룹 15"/>
            <p:cNvGrpSpPr/>
            <p:nvPr/>
          </p:nvGrpSpPr>
          <p:grpSpPr>
            <a:xfrm>
              <a:off x="2175510" y="-2373630"/>
              <a:ext cx="7426960" cy="970915"/>
              <a:chOff x="2175510" y="-2373630"/>
              <a:chExt cx="7426960" cy="970915"/>
            </a:xfrm>
          </p:grpSpPr>
          <p:sp>
            <p:nvSpPr>
              <p:cNvPr id="1017" name="직사각형 10"/>
              <p:cNvSpPr/>
              <p:nvPr/>
            </p:nvSpPr>
            <p:spPr>
              <a:xfrm>
                <a:off x="2175510" y="-2359660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18" name="직사각형 11"/>
              <p:cNvSpPr/>
              <p:nvPr/>
            </p:nvSpPr>
            <p:spPr>
              <a:xfrm>
                <a:off x="2175510" y="-2373630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028" name="그룹 70"/>
            <p:cNvGrpSpPr/>
            <p:nvPr/>
          </p:nvGrpSpPr>
          <p:grpSpPr>
            <a:xfrm>
              <a:off x="2511425" y="-2323465"/>
              <a:ext cx="6577965" cy="858520"/>
              <a:chOff x="2511425" y="-2323465"/>
              <a:chExt cx="6577965" cy="858520"/>
            </a:xfrm>
          </p:grpSpPr>
          <p:sp>
            <p:nvSpPr>
              <p:cNvPr id="1020" name="사각형: 둥근 모서리 17"/>
              <p:cNvSpPr/>
              <p:nvPr/>
            </p:nvSpPr>
            <p:spPr>
              <a:xfrm>
                <a:off x="2542540" y="-1854835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1" name="사각형: 둥근 모서리 31"/>
              <p:cNvSpPr/>
              <p:nvPr/>
            </p:nvSpPr>
            <p:spPr>
              <a:xfrm>
                <a:off x="4205605" y="-1847215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2" name="사각형: 둥근 모서리 32"/>
              <p:cNvSpPr/>
              <p:nvPr/>
            </p:nvSpPr>
            <p:spPr>
              <a:xfrm>
                <a:off x="5984875" y="-1853565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3" name="사각형: 둥근 모서리 33"/>
              <p:cNvSpPr/>
              <p:nvPr/>
            </p:nvSpPr>
            <p:spPr>
              <a:xfrm>
                <a:off x="7793355" y="-1841500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4" name="직사각형 55"/>
              <p:cNvSpPr/>
              <p:nvPr/>
            </p:nvSpPr>
            <p:spPr>
              <a:xfrm>
                <a:off x="4144010" y="-2323465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5" name="직사각형 56"/>
              <p:cNvSpPr/>
              <p:nvPr/>
            </p:nvSpPr>
            <p:spPr>
              <a:xfrm>
                <a:off x="5984875" y="-2305050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6" name="직사각형 57"/>
              <p:cNvSpPr/>
              <p:nvPr/>
            </p:nvSpPr>
            <p:spPr>
              <a:xfrm>
                <a:off x="7792085" y="-2316480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27" name="직사각형 19"/>
              <p:cNvSpPr/>
              <p:nvPr/>
            </p:nvSpPr>
            <p:spPr>
              <a:xfrm>
                <a:off x="2511425" y="-2296160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031" name="그룹 20"/>
            <p:cNvGrpSpPr/>
            <p:nvPr/>
          </p:nvGrpSpPr>
          <p:grpSpPr>
            <a:xfrm>
              <a:off x="2175510" y="212090"/>
              <a:ext cx="7426960" cy="970915"/>
              <a:chOff x="2175510" y="212090"/>
              <a:chExt cx="7426960" cy="970915"/>
            </a:xfrm>
          </p:grpSpPr>
          <p:sp>
            <p:nvSpPr>
              <p:cNvPr id="1029" name="직사각형 21"/>
              <p:cNvSpPr/>
              <p:nvPr/>
            </p:nvSpPr>
            <p:spPr>
              <a:xfrm>
                <a:off x="2175510" y="226060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30" name="직사각형 22"/>
              <p:cNvSpPr/>
              <p:nvPr/>
            </p:nvSpPr>
            <p:spPr>
              <a:xfrm>
                <a:off x="2175510" y="212090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032" name="사각형: 둥근 모서리 34"/>
            <p:cNvSpPr/>
            <p:nvPr/>
          </p:nvSpPr>
          <p:spPr>
            <a:xfrm>
              <a:off x="2566670" y="73152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3" name="사각형: 둥근 모서리 35"/>
            <p:cNvSpPr/>
            <p:nvPr/>
          </p:nvSpPr>
          <p:spPr>
            <a:xfrm>
              <a:off x="4229100" y="73850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4" name="사각형: 둥근 모서리 36"/>
            <p:cNvSpPr/>
            <p:nvPr/>
          </p:nvSpPr>
          <p:spPr>
            <a:xfrm>
              <a:off x="6008370" y="73215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5" name="사각형: 둥근 모서리 37"/>
            <p:cNvSpPr/>
            <p:nvPr/>
          </p:nvSpPr>
          <p:spPr>
            <a:xfrm>
              <a:off x="7817485" y="74422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6" name="직사각형 58"/>
            <p:cNvSpPr/>
            <p:nvPr/>
          </p:nvSpPr>
          <p:spPr>
            <a:xfrm>
              <a:off x="2536825" y="27495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7" name="직사각형 59"/>
            <p:cNvSpPr/>
            <p:nvPr/>
          </p:nvSpPr>
          <p:spPr>
            <a:xfrm>
              <a:off x="4169410" y="24765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8" name="직사각형 60"/>
            <p:cNvSpPr/>
            <p:nvPr/>
          </p:nvSpPr>
          <p:spPr>
            <a:xfrm>
              <a:off x="6009640" y="26606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9" name="직사각형 61"/>
            <p:cNvSpPr/>
            <p:nvPr/>
          </p:nvSpPr>
          <p:spPr>
            <a:xfrm>
              <a:off x="7817485" y="25463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0" name="Freeform 42"/>
            <p:cNvSpPr/>
            <p:nvPr/>
          </p:nvSpPr>
          <p:spPr>
            <a:xfrm>
              <a:off x="2814320" y="1681480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1" name="Freeform 43"/>
            <p:cNvSpPr/>
            <p:nvPr/>
          </p:nvSpPr>
          <p:spPr>
            <a:xfrm>
              <a:off x="2980055" y="1558290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2" name="Freeform 44"/>
            <p:cNvSpPr/>
            <p:nvPr/>
          </p:nvSpPr>
          <p:spPr>
            <a:xfrm>
              <a:off x="2814320" y="2014220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3" name="Rectangle 46"/>
            <p:cNvSpPr/>
            <p:nvPr/>
          </p:nvSpPr>
          <p:spPr>
            <a:xfrm>
              <a:off x="2814320" y="234632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4" name="Freeform 42"/>
            <p:cNvSpPr/>
            <p:nvPr/>
          </p:nvSpPr>
          <p:spPr>
            <a:xfrm>
              <a:off x="4559300" y="1649730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5" name="Freeform 43"/>
            <p:cNvSpPr/>
            <p:nvPr/>
          </p:nvSpPr>
          <p:spPr>
            <a:xfrm>
              <a:off x="4725035" y="1526540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6" name="Freeform 44"/>
            <p:cNvSpPr/>
            <p:nvPr/>
          </p:nvSpPr>
          <p:spPr>
            <a:xfrm>
              <a:off x="4559300" y="1981835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7" name="Rectangle 46"/>
            <p:cNvSpPr/>
            <p:nvPr/>
          </p:nvSpPr>
          <p:spPr>
            <a:xfrm>
              <a:off x="4559300" y="2313940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8" name="Freeform 42"/>
            <p:cNvSpPr/>
            <p:nvPr/>
          </p:nvSpPr>
          <p:spPr>
            <a:xfrm>
              <a:off x="6436995" y="1626235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9" name="Freeform 43"/>
            <p:cNvSpPr/>
            <p:nvPr/>
          </p:nvSpPr>
          <p:spPr>
            <a:xfrm>
              <a:off x="6602095" y="1503045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0" name="Freeform 44"/>
            <p:cNvSpPr/>
            <p:nvPr/>
          </p:nvSpPr>
          <p:spPr>
            <a:xfrm>
              <a:off x="6436995" y="1958340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1" name="Rectangle 46"/>
            <p:cNvSpPr/>
            <p:nvPr/>
          </p:nvSpPr>
          <p:spPr>
            <a:xfrm>
              <a:off x="6436995" y="229044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2" name="Freeform 42"/>
            <p:cNvSpPr/>
            <p:nvPr/>
          </p:nvSpPr>
          <p:spPr>
            <a:xfrm>
              <a:off x="8218805" y="1659255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3" name="Freeform 43"/>
            <p:cNvSpPr/>
            <p:nvPr/>
          </p:nvSpPr>
          <p:spPr>
            <a:xfrm>
              <a:off x="8384540" y="1536065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4" name="Freeform 44"/>
            <p:cNvSpPr/>
            <p:nvPr/>
          </p:nvSpPr>
          <p:spPr>
            <a:xfrm>
              <a:off x="8218805" y="1991360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5" name="Rectangle 46"/>
            <p:cNvSpPr/>
            <p:nvPr/>
          </p:nvSpPr>
          <p:spPr>
            <a:xfrm>
              <a:off x="8218805" y="232346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6" name="타원 114"/>
            <p:cNvSpPr/>
            <p:nvPr/>
          </p:nvSpPr>
          <p:spPr>
            <a:xfrm>
              <a:off x="2847340" y="242633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7" name="타원 115"/>
            <p:cNvSpPr/>
            <p:nvPr/>
          </p:nvSpPr>
          <p:spPr>
            <a:xfrm>
              <a:off x="4577080" y="240157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8" name="타원 116"/>
            <p:cNvSpPr/>
            <p:nvPr/>
          </p:nvSpPr>
          <p:spPr>
            <a:xfrm>
              <a:off x="6419215" y="240030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9" name="타원 117"/>
            <p:cNvSpPr/>
            <p:nvPr/>
          </p:nvSpPr>
          <p:spPr>
            <a:xfrm>
              <a:off x="8227060" y="241681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62" name="그룹 23"/>
            <p:cNvGrpSpPr/>
            <p:nvPr/>
          </p:nvGrpSpPr>
          <p:grpSpPr>
            <a:xfrm>
              <a:off x="2175510" y="2914015"/>
              <a:ext cx="7426960" cy="970915"/>
              <a:chOff x="2175510" y="2914015"/>
              <a:chExt cx="7426960" cy="970915"/>
            </a:xfrm>
          </p:grpSpPr>
          <p:sp>
            <p:nvSpPr>
              <p:cNvPr id="1060" name="직사각형 24"/>
              <p:cNvSpPr/>
              <p:nvPr/>
            </p:nvSpPr>
            <p:spPr>
              <a:xfrm>
                <a:off x="2175510" y="2927350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1" name="직사각형 25"/>
              <p:cNvSpPr/>
              <p:nvPr/>
            </p:nvSpPr>
            <p:spPr>
              <a:xfrm>
                <a:off x="2175510" y="2914015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063" name="사각형: 둥근 모서리 38"/>
            <p:cNvSpPr/>
            <p:nvPr/>
          </p:nvSpPr>
          <p:spPr>
            <a:xfrm>
              <a:off x="2597785" y="342900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4" name="사각형: 둥근 모서리 39"/>
            <p:cNvSpPr/>
            <p:nvPr/>
          </p:nvSpPr>
          <p:spPr>
            <a:xfrm>
              <a:off x="4260850" y="343662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5" name="사각형: 둥근 모서리 40"/>
            <p:cNvSpPr/>
            <p:nvPr/>
          </p:nvSpPr>
          <p:spPr>
            <a:xfrm>
              <a:off x="6040120" y="343027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6" name="사각형: 둥근 모서리 41"/>
            <p:cNvSpPr/>
            <p:nvPr/>
          </p:nvSpPr>
          <p:spPr>
            <a:xfrm>
              <a:off x="7848600" y="344233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7" name="직사각형 62"/>
            <p:cNvSpPr/>
            <p:nvPr/>
          </p:nvSpPr>
          <p:spPr>
            <a:xfrm>
              <a:off x="2536825" y="301244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8" name="직사각형 63"/>
            <p:cNvSpPr/>
            <p:nvPr/>
          </p:nvSpPr>
          <p:spPr>
            <a:xfrm>
              <a:off x="4169410" y="298513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9" name="직사각형 64"/>
            <p:cNvSpPr/>
            <p:nvPr/>
          </p:nvSpPr>
          <p:spPr>
            <a:xfrm>
              <a:off x="6009640" y="300355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0" name="직사각형 65"/>
            <p:cNvSpPr/>
            <p:nvPr/>
          </p:nvSpPr>
          <p:spPr>
            <a:xfrm>
              <a:off x="7817485" y="299212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2" name="사각형: 둥근 모서리 160"/>
          <p:cNvSpPr/>
          <p:nvPr/>
        </p:nvSpPr>
        <p:spPr>
          <a:xfrm>
            <a:off x="2608580" y="3434715"/>
            <a:ext cx="1253490" cy="375285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78" name="그룹 16"/>
          <p:cNvGrpSpPr/>
          <p:nvPr/>
        </p:nvGrpSpPr>
        <p:grpSpPr>
          <a:xfrm>
            <a:off x="-3804920" y="3409950"/>
            <a:ext cx="3124835" cy="912495"/>
            <a:chOff x="-3804920" y="3409950"/>
            <a:chExt cx="3124835" cy="912495"/>
          </a:xfrm>
        </p:grpSpPr>
        <p:sp>
          <p:nvSpPr>
            <p:cNvPr id="1073" name="Freeform 7"/>
            <p:cNvSpPr/>
            <p:nvPr/>
          </p:nvSpPr>
          <p:spPr>
            <a:xfrm>
              <a:off x="-3804920" y="3599180"/>
              <a:ext cx="1199515" cy="708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0" y="21600"/>
                  </a:moveTo>
                  <a:lnTo>
                    <a:pt x="1798" y="21600"/>
                  </a:lnTo>
                  <a:cubicBezTo>
                    <a:pt x="807" y="21600"/>
                    <a:pt x="0" y="21179"/>
                    <a:pt x="0" y="20655"/>
                  </a:cubicBezTo>
                  <a:lnTo>
                    <a:pt x="0" y="938"/>
                  </a:lnTo>
                  <a:cubicBezTo>
                    <a:pt x="0" y="421"/>
                    <a:pt x="807" y="0"/>
                    <a:pt x="1798" y="0"/>
                  </a:cubicBezTo>
                  <a:lnTo>
                    <a:pt x="19790" y="0"/>
                  </a:lnTo>
                  <a:cubicBezTo>
                    <a:pt x="20793" y="0"/>
                    <a:pt x="21600" y="421"/>
                    <a:pt x="21600" y="938"/>
                  </a:cubicBezTo>
                  <a:lnTo>
                    <a:pt x="21600" y="20655"/>
                  </a:lnTo>
                  <a:cubicBezTo>
                    <a:pt x="21600" y="21179"/>
                    <a:pt x="20793" y="21600"/>
                    <a:pt x="19790" y="21600"/>
                  </a:cubicBez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077" name="Group 4"/>
            <p:cNvGrpSpPr/>
            <p:nvPr/>
          </p:nvGrpSpPr>
          <p:grpSpPr>
            <a:xfrm>
              <a:off x="-2651125" y="3409950"/>
              <a:ext cx="1971040" cy="912495"/>
              <a:chOff x="-2651125" y="3409950"/>
              <a:chExt cx="1971040" cy="912495"/>
            </a:xfrm>
          </p:grpSpPr>
          <p:sp>
            <p:nvSpPr>
              <p:cNvPr id="1074" name="Freeform 5"/>
              <p:cNvSpPr/>
              <p:nvPr/>
            </p:nvSpPr>
            <p:spPr>
              <a:xfrm>
                <a:off x="-2243455" y="3409950"/>
                <a:ext cx="1563370" cy="9124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0" h="21600" extrusionOk="0">
                    <a:moveTo>
                      <a:pt x="20074" y="3088"/>
                    </a:moveTo>
                    <a:lnTo>
                      <a:pt x="13122" y="3088"/>
                    </a:lnTo>
                    <a:lnTo>
                      <a:pt x="13122" y="2312"/>
                    </a:lnTo>
                    <a:cubicBezTo>
                      <a:pt x="13122" y="1038"/>
                      <a:pt x="12492" y="0"/>
                      <a:pt x="11718" y="0"/>
                    </a:cubicBezTo>
                    <a:lnTo>
                      <a:pt x="8678" y="0"/>
                    </a:lnTo>
                    <a:cubicBezTo>
                      <a:pt x="7636" y="0"/>
                      <a:pt x="6623" y="571"/>
                      <a:pt x="5801" y="1625"/>
                    </a:cubicBezTo>
                    <a:lnTo>
                      <a:pt x="3963" y="3979"/>
                    </a:lnTo>
                    <a:cubicBezTo>
                      <a:pt x="3632" y="4399"/>
                      <a:pt x="3227" y="4629"/>
                      <a:pt x="2810" y="4629"/>
                    </a:cubicBezTo>
                    <a:lnTo>
                      <a:pt x="0" y="4629"/>
                    </a:lnTo>
                    <a:lnTo>
                      <a:pt x="0" y="20829"/>
                    </a:lnTo>
                    <a:lnTo>
                      <a:pt x="1682" y="20829"/>
                    </a:lnTo>
                    <a:cubicBezTo>
                      <a:pt x="2380" y="20829"/>
                      <a:pt x="3078" y="20924"/>
                      <a:pt x="3762" y="21112"/>
                    </a:cubicBezTo>
                    <a:lnTo>
                      <a:pt x="4511" y="21317"/>
                    </a:lnTo>
                    <a:cubicBezTo>
                      <a:pt x="5199" y="21506"/>
                      <a:pt x="5894" y="21600"/>
                      <a:pt x="6592" y="21600"/>
                    </a:cubicBezTo>
                    <a:lnTo>
                      <a:pt x="11090" y="21600"/>
                    </a:lnTo>
                    <a:cubicBezTo>
                      <a:pt x="11851" y="21600"/>
                      <a:pt x="12533" y="20662"/>
                      <a:pt x="12571" y="19409"/>
                    </a:cubicBezTo>
                    <a:cubicBezTo>
                      <a:pt x="12616" y="18072"/>
                      <a:pt x="11969" y="16971"/>
                      <a:pt x="11170" y="16971"/>
                    </a:cubicBezTo>
                    <a:lnTo>
                      <a:pt x="12027" y="16971"/>
                    </a:lnTo>
                    <a:cubicBezTo>
                      <a:pt x="12788" y="16971"/>
                      <a:pt x="13470" y="16032"/>
                      <a:pt x="13511" y="14779"/>
                    </a:cubicBezTo>
                    <a:cubicBezTo>
                      <a:pt x="13553" y="13448"/>
                      <a:pt x="12906" y="12341"/>
                      <a:pt x="12106" y="12341"/>
                    </a:cubicBezTo>
                    <a:lnTo>
                      <a:pt x="13043" y="12341"/>
                    </a:lnTo>
                    <a:cubicBezTo>
                      <a:pt x="13804" y="12341"/>
                      <a:pt x="14486" y="11403"/>
                      <a:pt x="14527" y="10155"/>
                    </a:cubicBezTo>
                    <a:cubicBezTo>
                      <a:pt x="14569" y="8818"/>
                      <a:pt x="13925" y="7712"/>
                      <a:pt x="13122" y="7712"/>
                    </a:cubicBezTo>
                    <a:lnTo>
                      <a:pt x="20154" y="7712"/>
                    </a:lnTo>
                    <a:cubicBezTo>
                      <a:pt x="20956" y="7712"/>
                      <a:pt x="21600" y="6611"/>
                      <a:pt x="21559" y="5274"/>
                    </a:cubicBezTo>
                    <a:cubicBezTo>
                      <a:pt x="21517" y="4026"/>
                      <a:pt x="20835" y="3088"/>
                      <a:pt x="20074" y="3088"/>
                    </a:cubicBezTo>
                  </a:path>
                </a:pathLst>
              </a:custGeom>
              <a:solidFill>
                <a:srgbClr val="F5D3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5" name="Freeform 7"/>
              <p:cNvSpPr/>
              <p:nvPr/>
            </p:nvSpPr>
            <p:spPr>
              <a:xfrm>
                <a:off x="-2651125" y="3573145"/>
                <a:ext cx="407670" cy="749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90" y="21600"/>
                    </a:moveTo>
                    <a:lnTo>
                      <a:pt x="1798" y="21600"/>
                    </a:lnTo>
                    <a:cubicBezTo>
                      <a:pt x="807" y="21600"/>
                      <a:pt x="0" y="21179"/>
                      <a:pt x="0" y="20655"/>
                    </a:cubicBezTo>
                    <a:lnTo>
                      <a:pt x="0" y="938"/>
                    </a:lnTo>
                    <a:cubicBezTo>
                      <a:pt x="0" y="421"/>
                      <a:pt x="807" y="0"/>
                      <a:pt x="1798" y="0"/>
                    </a:cubicBezTo>
                    <a:lnTo>
                      <a:pt x="19790" y="0"/>
                    </a:lnTo>
                    <a:cubicBezTo>
                      <a:pt x="20793" y="0"/>
                      <a:pt x="21600" y="421"/>
                      <a:pt x="21600" y="938"/>
                    </a:cubicBezTo>
                    <a:lnTo>
                      <a:pt x="21600" y="20655"/>
                    </a:lnTo>
                    <a:cubicBezTo>
                      <a:pt x="21600" y="21179"/>
                      <a:pt x="20793" y="21600"/>
                      <a:pt x="19790" y="21600"/>
                    </a:cubicBezTo>
                    <a:close/>
                  </a:path>
                </a:pathLst>
              </a:custGeom>
              <a:solidFill>
                <a:srgbClr val="DCAE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76" name="Oval 8"/>
              <p:cNvSpPr/>
              <p:nvPr/>
            </p:nvSpPr>
            <p:spPr>
              <a:xfrm>
                <a:off x="-2515235" y="4094480"/>
                <a:ext cx="135890" cy="130175"/>
              </a:xfrm>
              <a:prstGeom prst="ellipse">
                <a:avLst/>
              </a:prstGeom>
              <a:solidFill>
                <a:srgbClr val="F3F5F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61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166 0.00444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직선 연결선 9257"/>
          <p:cNvSpPr/>
          <p:nvPr/>
        </p:nvSpPr>
        <p:spPr>
          <a:xfrm flipH="1">
            <a:off x="4564380" y="-4777740"/>
            <a:ext cx="10795" cy="5731510"/>
          </a:xfrm>
          <a:prstGeom prst="line">
            <a:avLst/>
          </a:prstGeom>
          <a:ln w="6350">
            <a:solidFill>
              <a:srgbClr val="C78F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98" name="그룹 9254"/>
          <p:cNvGrpSpPr/>
          <p:nvPr/>
        </p:nvGrpSpPr>
        <p:grpSpPr>
          <a:xfrm>
            <a:off x="1552575" y="-7182485"/>
            <a:ext cx="10632440" cy="13992225"/>
            <a:chOff x="1552575" y="-7182485"/>
            <a:chExt cx="10632440" cy="13992225"/>
          </a:xfrm>
        </p:grpSpPr>
        <p:sp>
          <p:nvSpPr>
            <p:cNvPr id="1081" name="자유형: 도형 28"/>
            <p:cNvSpPr/>
            <p:nvPr/>
          </p:nvSpPr>
          <p:spPr>
            <a:xfrm>
              <a:off x="2268855" y="-6445885"/>
              <a:ext cx="7426960" cy="983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9" y="0"/>
                  </a:moveTo>
                  <a:lnTo>
                    <a:pt x="20371" y="0"/>
                  </a:lnTo>
                  <a:cubicBezTo>
                    <a:pt x="21050" y="0"/>
                    <a:pt x="21600" y="365"/>
                    <a:pt x="21600" y="814"/>
                  </a:cubicBezTo>
                  <a:lnTo>
                    <a:pt x="21600" y="20786"/>
                  </a:lnTo>
                  <a:cubicBezTo>
                    <a:pt x="21600" y="21235"/>
                    <a:pt x="21050" y="21600"/>
                    <a:pt x="20371" y="21600"/>
                  </a:cubicBezTo>
                  <a:lnTo>
                    <a:pt x="1229" y="21600"/>
                  </a:lnTo>
                  <a:cubicBezTo>
                    <a:pt x="550" y="21600"/>
                    <a:pt x="0" y="21235"/>
                    <a:pt x="0" y="20786"/>
                  </a:cubicBezTo>
                  <a:lnTo>
                    <a:pt x="0" y="814"/>
                  </a:lnTo>
                  <a:cubicBezTo>
                    <a:pt x="0" y="365"/>
                    <a:pt x="550" y="0"/>
                    <a:pt x="1229" y="0"/>
                  </a:cubicBezTo>
                  <a:close/>
                </a:path>
              </a:pathLst>
            </a:custGeom>
            <a:solidFill>
              <a:srgbClr val="F3FB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2" name="자유형: 도형 27"/>
            <p:cNvSpPr/>
            <p:nvPr/>
          </p:nvSpPr>
          <p:spPr>
            <a:xfrm>
              <a:off x="1552575" y="-7182485"/>
              <a:ext cx="10316845" cy="13992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2385" y="1137"/>
                  </a:moveTo>
                  <a:cubicBezTo>
                    <a:pt x="1896" y="1137"/>
                    <a:pt x="1500" y="1393"/>
                    <a:pt x="1500" y="1709"/>
                  </a:cubicBezTo>
                  <a:lnTo>
                    <a:pt x="1500" y="15741"/>
                  </a:lnTo>
                  <a:cubicBezTo>
                    <a:pt x="1500" y="16057"/>
                    <a:pt x="1896" y="16313"/>
                    <a:pt x="2385" y="16313"/>
                  </a:cubicBezTo>
                  <a:lnTo>
                    <a:pt x="16165" y="16313"/>
                  </a:lnTo>
                  <a:cubicBezTo>
                    <a:pt x="16654" y="16313"/>
                    <a:pt x="17050" y="16057"/>
                    <a:pt x="17050" y="15741"/>
                  </a:cubicBezTo>
                  <a:lnTo>
                    <a:pt x="17050" y="1709"/>
                  </a:lnTo>
                  <a:cubicBezTo>
                    <a:pt x="17050" y="1393"/>
                    <a:pt x="16654" y="1137"/>
                    <a:pt x="16165" y="1137"/>
                  </a:cubicBezTo>
                  <a:lnTo>
                    <a:pt x="2385" y="1137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3" name="직사각형 29"/>
            <p:cNvSpPr/>
            <p:nvPr/>
          </p:nvSpPr>
          <p:spPr>
            <a:xfrm>
              <a:off x="10121265" y="-7182485"/>
              <a:ext cx="2063750" cy="13982065"/>
            </a:xfrm>
            <a:prstGeom prst="rect">
              <a:avLst/>
            </a:pr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4" name="직사각형 71"/>
            <p:cNvSpPr/>
            <p:nvPr/>
          </p:nvSpPr>
          <p:spPr>
            <a:xfrm>
              <a:off x="11754485" y="-7182485"/>
              <a:ext cx="291465" cy="13992225"/>
            </a:xfrm>
            <a:prstGeom prst="rect">
              <a:avLst/>
            </a:pr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5" name="사각형: 둥근 모서리 9220"/>
            <p:cNvSpPr/>
            <p:nvPr/>
          </p:nvSpPr>
          <p:spPr>
            <a:xfrm>
              <a:off x="10119360" y="-1607820"/>
              <a:ext cx="1614170" cy="902335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88" name="사각형: 둥근 모서리 9222"/>
            <p:cNvGrpSpPr/>
            <p:nvPr/>
          </p:nvGrpSpPr>
          <p:grpSpPr>
            <a:xfrm>
              <a:off x="10236835" y="-1424305"/>
              <a:ext cx="1376680" cy="548640"/>
              <a:chOff x="10236835" y="-1424305"/>
              <a:chExt cx="1376680" cy="548640"/>
            </a:xfrm>
          </p:grpSpPr>
          <p:sp>
            <p:nvSpPr>
              <p:cNvPr id="1086" name="모서리가 둥근 직사각형"/>
              <p:cNvSpPr/>
              <p:nvPr/>
            </p:nvSpPr>
            <p:spPr>
              <a:xfrm>
                <a:off x="10236835" y="-1424305"/>
                <a:ext cx="1376680" cy="54864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87" name="지폐투입구"/>
              <p:cNvSpPr txBox="1"/>
              <p:nvPr/>
            </p:nvSpPr>
            <p:spPr>
              <a:xfrm>
                <a:off x="10309225" y="-1310005"/>
                <a:ext cx="1231265" cy="320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r>
                  <a:t>지폐투입구</a:t>
                </a:r>
              </a:p>
            </p:txBody>
          </p:sp>
        </p:grpSp>
        <p:sp>
          <p:nvSpPr>
            <p:cNvPr id="1089" name="직사각형 9228"/>
            <p:cNvSpPr/>
            <p:nvPr/>
          </p:nvSpPr>
          <p:spPr>
            <a:xfrm>
              <a:off x="10143490" y="-5243195"/>
              <a:ext cx="1582420" cy="2849880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090" name="그림 92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74300" y="-4312285"/>
              <a:ext cx="1316990" cy="15805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1" name="직사각형 9218"/>
            <p:cNvSpPr/>
            <p:nvPr/>
          </p:nvSpPr>
          <p:spPr>
            <a:xfrm>
              <a:off x="10207625" y="-5054600"/>
              <a:ext cx="1376680" cy="594360"/>
            </a:xfrm>
            <a:prstGeom prst="rect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2" name="타원 9235"/>
            <p:cNvSpPr/>
            <p:nvPr/>
          </p:nvSpPr>
          <p:spPr>
            <a:xfrm>
              <a:off x="10480040" y="-297180"/>
              <a:ext cx="916305" cy="754380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A6A6A6">
                  <a:alpha val="63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3" name="직선 연결선 89"/>
            <p:cNvSpPr/>
            <p:nvPr/>
          </p:nvSpPr>
          <p:spPr>
            <a:xfrm>
              <a:off x="10653395" y="80010"/>
              <a:ext cx="574675" cy="0"/>
            </a:xfrm>
            <a:prstGeom prst="line">
              <a:avLst/>
            </a:prstGeom>
            <a:noFill/>
            <a:ln w="19050" cap="flat">
              <a:solidFill>
                <a:srgbClr val="0D0D0D">
                  <a:alpha val="4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4" name="사각형: 둥근 모서리 42"/>
            <p:cNvSpPr/>
            <p:nvPr/>
          </p:nvSpPr>
          <p:spPr>
            <a:xfrm>
              <a:off x="2711450" y="3935095"/>
              <a:ext cx="6374765" cy="2303145"/>
            </a:xfrm>
            <a:prstGeom prst="roundRect">
              <a:avLst>
                <a:gd name="adj" fmla="val 16667"/>
              </a:avLst>
            </a:prstGeom>
            <a:solidFill>
              <a:srgbClr val="0D1214"/>
            </a:solidFill>
            <a:ln w="76200" cap="flat">
              <a:solidFill>
                <a:srgbClr val="E3C7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5" name="Freeform 12"/>
            <p:cNvSpPr/>
            <p:nvPr/>
          </p:nvSpPr>
          <p:spPr>
            <a:xfrm>
              <a:off x="2691130" y="-545147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6" name="Freeform 16"/>
            <p:cNvSpPr/>
            <p:nvPr/>
          </p:nvSpPr>
          <p:spPr>
            <a:xfrm>
              <a:off x="2797175" y="-5466715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7" name="Freeform 17"/>
            <p:cNvSpPr/>
            <p:nvPr/>
          </p:nvSpPr>
          <p:spPr>
            <a:xfrm>
              <a:off x="2698115" y="-523430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8" name="Freeform 18"/>
            <p:cNvSpPr/>
            <p:nvPr/>
          </p:nvSpPr>
          <p:spPr>
            <a:xfrm>
              <a:off x="2691130" y="-5157470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9" name="Freeform 12"/>
            <p:cNvSpPr/>
            <p:nvPr/>
          </p:nvSpPr>
          <p:spPr>
            <a:xfrm>
              <a:off x="4426585" y="-545782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0" name="Freeform 16"/>
            <p:cNvSpPr/>
            <p:nvPr/>
          </p:nvSpPr>
          <p:spPr>
            <a:xfrm>
              <a:off x="4532630" y="-5473065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1" name="Freeform 17"/>
            <p:cNvSpPr/>
            <p:nvPr/>
          </p:nvSpPr>
          <p:spPr>
            <a:xfrm>
              <a:off x="4433570" y="-524065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2" name="Freeform 18"/>
            <p:cNvSpPr/>
            <p:nvPr/>
          </p:nvSpPr>
          <p:spPr>
            <a:xfrm>
              <a:off x="4426585" y="-5163185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3" name="Freeform 12"/>
            <p:cNvSpPr/>
            <p:nvPr/>
          </p:nvSpPr>
          <p:spPr>
            <a:xfrm>
              <a:off x="6280150" y="-5445125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4" name="Freeform 16"/>
            <p:cNvSpPr/>
            <p:nvPr/>
          </p:nvSpPr>
          <p:spPr>
            <a:xfrm>
              <a:off x="6385560" y="-5459730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5" name="Freeform 17"/>
            <p:cNvSpPr/>
            <p:nvPr/>
          </p:nvSpPr>
          <p:spPr>
            <a:xfrm>
              <a:off x="6287135" y="-5227955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6" name="Freeform 18"/>
            <p:cNvSpPr/>
            <p:nvPr/>
          </p:nvSpPr>
          <p:spPr>
            <a:xfrm>
              <a:off x="6280150" y="-5150485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7" name="Freeform 12"/>
            <p:cNvSpPr/>
            <p:nvPr/>
          </p:nvSpPr>
          <p:spPr>
            <a:xfrm>
              <a:off x="8096885" y="-5461000"/>
              <a:ext cx="911225" cy="122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8" name="Freeform 16"/>
            <p:cNvSpPr/>
            <p:nvPr/>
          </p:nvSpPr>
          <p:spPr>
            <a:xfrm>
              <a:off x="8202295" y="-5475605"/>
              <a:ext cx="69342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9" name="Freeform 17"/>
            <p:cNvSpPr/>
            <p:nvPr/>
          </p:nvSpPr>
          <p:spPr>
            <a:xfrm>
              <a:off x="8103870" y="-5243830"/>
              <a:ext cx="904240" cy="82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0" name="Freeform 18"/>
            <p:cNvSpPr/>
            <p:nvPr/>
          </p:nvSpPr>
          <p:spPr>
            <a:xfrm>
              <a:off x="8096885" y="-5166360"/>
              <a:ext cx="912495" cy="653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2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2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1" name="Freeform 16"/>
            <p:cNvSpPr/>
            <p:nvPr/>
          </p:nvSpPr>
          <p:spPr>
            <a:xfrm>
              <a:off x="6489065" y="-880745"/>
              <a:ext cx="2244725" cy="174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2" name="타원 66"/>
            <p:cNvSpPr/>
            <p:nvPr/>
          </p:nvSpPr>
          <p:spPr>
            <a:xfrm>
              <a:off x="2870200" y="-473710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3" name="타원 104"/>
            <p:cNvSpPr/>
            <p:nvPr/>
          </p:nvSpPr>
          <p:spPr>
            <a:xfrm>
              <a:off x="4599305" y="-476186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4" name="타원 105"/>
            <p:cNvSpPr/>
            <p:nvPr/>
          </p:nvSpPr>
          <p:spPr>
            <a:xfrm>
              <a:off x="6442075" y="-476313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5" name="타원 106"/>
            <p:cNvSpPr/>
            <p:nvPr/>
          </p:nvSpPr>
          <p:spPr>
            <a:xfrm>
              <a:off x="8249285" y="-474662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6" name="Freeform 22"/>
            <p:cNvSpPr/>
            <p:nvPr/>
          </p:nvSpPr>
          <p:spPr>
            <a:xfrm>
              <a:off x="2604770" y="-2843530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7" name="Freeform 23"/>
            <p:cNvSpPr/>
            <p:nvPr/>
          </p:nvSpPr>
          <p:spPr>
            <a:xfrm>
              <a:off x="2604770" y="-2843530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8" name="Freeform 24"/>
            <p:cNvSpPr/>
            <p:nvPr/>
          </p:nvSpPr>
          <p:spPr>
            <a:xfrm>
              <a:off x="2604770" y="-2843530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9" name="Freeform 25"/>
            <p:cNvSpPr/>
            <p:nvPr/>
          </p:nvSpPr>
          <p:spPr>
            <a:xfrm>
              <a:off x="2604770" y="-2843530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0" name="Freeform 26"/>
            <p:cNvSpPr/>
            <p:nvPr/>
          </p:nvSpPr>
          <p:spPr>
            <a:xfrm>
              <a:off x="2604770" y="-185991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1" name="Freeform 27"/>
            <p:cNvSpPr/>
            <p:nvPr/>
          </p:nvSpPr>
          <p:spPr>
            <a:xfrm>
              <a:off x="2604770" y="-185991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2" name="Freeform 22"/>
            <p:cNvSpPr/>
            <p:nvPr/>
          </p:nvSpPr>
          <p:spPr>
            <a:xfrm>
              <a:off x="4366895" y="-2872105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3" name="Freeform 23"/>
            <p:cNvSpPr/>
            <p:nvPr/>
          </p:nvSpPr>
          <p:spPr>
            <a:xfrm>
              <a:off x="4366895" y="-2872105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4" name="Freeform 24"/>
            <p:cNvSpPr/>
            <p:nvPr/>
          </p:nvSpPr>
          <p:spPr>
            <a:xfrm>
              <a:off x="4366895" y="-2872105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5" name="Freeform 25"/>
            <p:cNvSpPr/>
            <p:nvPr/>
          </p:nvSpPr>
          <p:spPr>
            <a:xfrm>
              <a:off x="4366895" y="-2872105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6" name="Freeform 26"/>
            <p:cNvSpPr/>
            <p:nvPr/>
          </p:nvSpPr>
          <p:spPr>
            <a:xfrm>
              <a:off x="4366895" y="-1888490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7" name="Freeform 27"/>
            <p:cNvSpPr/>
            <p:nvPr/>
          </p:nvSpPr>
          <p:spPr>
            <a:xfrm>
              <a:off x="4366895" y="-1888490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8" name="Freeform 22"/>
            <p:cNvSpPr/>
            <p:nvPr/>
          </p:nvSpPr>
          <p:spPr>
            <a:xfrm>
              <a:off x="6178550" y="-2851785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9" name="Freeform 23"/>
            <p:cNvSpPr/>
            <p:nvPr/>
          </p:nvSpPr>
          <p:spPr>
            <a:xfrm>
              <a:off x="6178550" y="-2851785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0" name="Freeform 24"/>
            <p:cNvSpPr/>
            <p:nvPr/>
          </p:nvSpPr>
          <p:spPr>
            <a:xfrm>
              <a:off x="6178550" y="-2851785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1" name="Freeform 25"/>
            <p:cNvSpPr/>
            <p:nvPr/>
          </p:nvSpPr>
          <p:spPr>
            <a:xfrm>
              <a:off x="6178550" y="-2851785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2" name="Freeform 26"/>
            <p:cNvSpPr/>
            <p:nvPr/>
          </p:nvSpPr>
          <p:spPr>
            <a:xfrm>
              <a:off x="6178550" y="-1867535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3" name="Freeform 27"/>
            <p:cNvSpPr/>
            <p:nvPr/>
          </p:nvSpPr>
          <p:spPr>
            <a:xfrm>
              <a:off x="6178550" y="-1867535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4" name="Freeform 22"/>
            <p:cNvSpPr/>
            <p:nvPr/>
          </p:nvSpPr>
          <p:spPr>
            <a:xfrm>
              <a:off x="7981315" y="-2840355"/>
              <a:ext cx="112522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5" name="Freeform 23"/>
            <p:cNvSpPr/>
            <p:nvPr/>
          </p:nvSpPr>
          <p:spPr>
            <a:xfrm>
              <a:off x="7981315" y="-2840355"/>
              <a:ext cx="168910" cy="118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6" name="Freeform 24"/>
            <p:cNvSpPr/>
            <p:nvPr/>
          </p:nvSpPr>
          <p:spPr>
            <a:xfrm>
              <a:off x="7981315" y="-2840355"/>
              <a:ext cx="112522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7" name="Freeform 25"/>
            <p:cNvSpPr/>
            <p:nvPr/>
          </p:nvSpPr>
          <p:spPr>
            <a:xfrm>
              <a:off x="7981315" y="-2840355"/>
              <a:ext cx="111760" cy="196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8" name="Freeform 26"/>
            <p:cNvSpPr/>
            <p:nvPr/>
          </p:nvSpPr>
          <p:spPr>
            <a:xfrm>
              <a:off x="7981315" y="-1856740"/>
              <a:ext cx="112522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9" name="Freeform 27"/>
            <p:cNvSpPr/>
            <p:nvPr/>
          </p:nvSpPr>
          <p:spPr>
            <a:xfrm>
              <a:off x="7981315" y="-1856740"/>
              <a:ext cx="111760" cy="197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0" name="타원 109"/>
            <p:cNvSpPr/>
            <p:nvPr/>
          </p:nvSpPr>
          <p:spPr>
            <a:xfrm>
              <a:off x="2917190" y="-214439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1" name="타원 110"/>
            <p:cNvSpPr/>
            <p:nvPr/>
          </p:nvSpPr>
          <p:spPr>
            <a:xfrm>
              <a:off x="4646930" y="-216979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2" name="타원 111"/>
            <p:cNvSpPr/>
            <p:nvPr/>
          </p:nvSpPr>
          <p:spPr>
            <a:xfrm>
              <a:off x="6489065" y="-217043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43" name="타원 112"/>
            <p:cNvSpPr/>
            <p:nvPr/>
          </p:nvSpPr>
          <p:spPr>
            <a:xfrm>
              <a:off x="8296910" y="-2153920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146" name="그룹 15"/>
            <p:cNvGrpSpPr/>
            <p:nvPr/>
          </p:nvGrpSpPr>
          <p:grpSpPr>
            <a:xfrm>
              <a:off x="2268855" y="-4229735"/>
              <a:ext cx="7426960" cy="970915"/>
              <a:chOff x="2268855" y="-4229735"/>
              <a:chExt cx="7426960" cy="970915"/>
            </a:xfrm>
          </p:grpSpPr>
          <p:sp>
            <p:nvSpPr>
              <p:cNvPr id="1144" name="직사각형 10"/>
              <p:cNvSpPr/>
              <p:nvPr/>
            </p:nvSpPr>
            <p:spPr>
              <a:xfrm>
                <a:off x="2268855" y="-4215765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5" name="직사각형 11"/>
              <p:cNvSpPr/>
              <p:nvPr/>
            </p:nvSpPr>
            <p:spPr>
              <a:xfrm>
                <a:off x="2268855" y="-4229735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155" name="그룹 70"/>
            <p:cNvGrpSpPr/>
            <p:nvPr/>
          </p:nvGrpSpPr>
          <p:grpSpPr>
            <a:xfrm>
              <a:off x="2604770" y="-4178935"/>
              <a:ext cx="6577965" cy="858520"/>
              <a:chOff x="2604770" y="-4178935"/>
              <a:chExt cx="6577965" cy="858520"/>
            </a:xfrm>
          </p:grpSpPr>
          <p:sp>
            <p:nvSpPr>
              <p:cNvPr id="1147" name="사각형: 둥근 모서리 17"/>
              <p:cNvSpPr/>
              <p:nvPr/>
            </p:nvSpPr>
            <p:spPr>
              <a:xfrm>
                <a:off x="2635885" y="-3710305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8" name="사각형: 둥근 모서리 31"/>
              <p:cNvSpPr/>
              <p:nvPr/>
            </p:nvSpPr>
            <p:spPr>
              <a:xfrm>
                <a:off x="4298315" y="-3703320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9" name="사각형: 둥근 모서리 32"/>
              <p:cNvSpPr/>
              <p:nvPr/>
            </p:nvSpPr>
            <p:spPr>
              <a:xfrm>
                <a:off x="6077585" y="-3709670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0" name="사각형: 둥근 모서리 33"/>
              <p:cNvSpPr/>
              <p:nvPr/>
            </p:nvSpPr>
            <p:spPr>
              <a:xfrm>
                <a:off x="7886700" y="-3697605"/>
                <a:ext cx="1265555" cy="376555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1" name="직사각형 55"/>
              <p:cNvSpPr/>
              <p:nvPr/>
            </p:nvSpPr>
            <p:spPr>
              <a:xfrm>
                <a:off x="4237355" y="-4178935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2" name="직사각형 56"/>
              <p:cNvSpPr/>
              <p:nvPr/>
            </p:nvSpPr>
            <p:spPr>
              <a:xfrm>
                <a:off x="6077585" y="-4160520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3" name="직사각형 57"/>
              <p:cNvSpPr/>
              <p:nvPr/>
            </p:nvSpPr>
            <p:spPr>
              <a:xfrm>
                <a:off x="7885430" y="-4172585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4" name="직사각형 19"/>
              <p:cNvSpPr/>
              <p:nvPr/>
            </p:nvSpPr>
            <p:spPr>
              <a:xfrm>
                <a:off x="2604770" y="-4151630"/>
                <a:ext cx="1297305" cy="3422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158" name="그룹 20"/>
            <p:cNvGrpSpPr/>
            <p:nvPr/>
          </p:nvGrpSpPr>
          <p:grpSpPr>
            <a:xfrm>
              <a:off x="2268855" y="-1644015"/>
              <a:ext cx="7426960" cy="970915"/>
              <a:chOff x="2268855" y="-1644015"/>
              <a:chExt cx="7426960" cy="970915"/>
            </a:xfrm>
          </p:grpSpPr>
          <p:sp>
            <p:nvSpPr>
              <p:cNvPr id="1156" name="직사각형 21"/>
              <p:cNvSpPr/>
              <p:nvPr/>
            </p:nvSpPr>
            <p:spPr>
              <a:xfrm>
                <a:off x="2268855" y="-1630045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7" name="직사각형 22"/>
              <p:cNvSpPr/>
              <p:nvPr/>
            </p:nvSpPr>
            <p:spPr>
              <a:xfrm>
                <a:off x="2268855" y="-1644015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59" name="사각형: 둥근 모서리 34"/>
            <p:cNvSpPr/>
            <p:nvPr/>
          </p:nvSpPr>
          <p:spPr>
            <a:xfrm>
              <a:off x="2660015" y="-112458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0" name="사각형: 둥근 모서리 35"/>
            <p:cNvSpPr/>
            <p:nvPr/>
          </p:nvSpPr>
          <p:spPr>
            <a:xfrm>
              <a:off x="4322445" y="-111696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1" name="사각형: 둥근 모서리 36"/>
            <p:cNvSpPr/>
            <p:nvPr/>
          </p:nvSpPr>
          <p:spPr>
            <a:xfrm>
              <a:off x="6101715" y="-112395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2" name="사각형: 둥근 모서리 37"/>
            <p:cNvSpPr/>
            <p:nvPr/>
          </p:nvSpPr>
          <p:spPr>
            <a:xfrm>
              <a:off x="7910830" y="-111125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3" name="직사각형 58"/>
            <p:cNvSpPr/>
            <p:nvPr/>
          </p:nvSpPr>
          <p:spPr>
            <a:xfrm>
              <a:off x="2630170" y="-158051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4" name="직사각형 59"/>
            <p:cNvSpPr/>
            <p:nvPr/>
          </p:nvSpPr>
          <p:spPr>
            <a:xfrm>
              <a:off x="4262755" y="-160782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5" name="직사각형 60"/>
            <p:cNvSpPr/>
            <p:nvPr/>
          </p:nvSpPr>
          <p:spPr>
            <a:xfrm>
              <a:off x="6102985" y="-158940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6" name="직사각형 61"/>
            <p:cNvSpPr/>
            <p:nvPr/>
          </p:nvSpPr>
          <p:spPr>
            <a:xfrm>
              <a:off x="7910830" y="-160147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7" name="Freeform 42"/>
            <p:cNvSpPr/>
            <p:nvPr/>
          </p:nvSpPr>
          <p:spPr>
            <a:xfrm>
              <a:off x="2907665" y="-173990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8" name="Freeform 43"/>
            <p:cNvSpPr/>
            <p:nvPr/>
          </p:nvSpPr>
          <p:spPr>
            <a:xfrm>
              <a:off x="3072765" y="-297815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9" name="Freeform 44"/>
            <p:cNvSpPr/>
            <p:nvPr/>
          </p:nvSpPr>
          <p:spPr>
            <a:xfrm>
              <a:off x="2907665" y="158115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0" name="Rectangle 46"/>
            <p:cNvSpPr/>
            <p:nvPr/>
          </p:nvSpPr>
          <p:spPr>
            <a:xfrm>
              <a:off x="2907665" y="490220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1" name="Freeform 42"/>
            <p:cNvSpPr/>
            <p:nvPr/>
          </p:nvSpPr>
          <p:spPr>
            <a:xfrm>
              <a:off x="4652645" y="-206375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2" name="Freeform 43"/>
            <p:cNvSpPr/>
            <p:nvPr/>
          </p:nvSpPr>
          <p:spPr>
            <a:xfrm>
              <a:off x="4817745" y="-329565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3" name="Freeform 44"/>
            <p:cNvSpPr/>
            <p:nvPr/>
          </p:nvSpPr>
          <p:spPr>
            <a:xfrm>
              <a:off x="4652645" y="126365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4" name="Rectangle 46"/>
            <p:cNvSpPr/>
            <p:nvPr/>
          </p:nvSpPr>
          <p:spPr>
            <a:xfrm>
              <a:off x="4652645" y="458470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5" name="Freeform 42"/>
            <p:cNvSpPr/>
            <p:nvPr/>
          </p:nvSpPr>
          <p:spPr>
            <a:xfrm>
              <a:off x="6530340" y="-229870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6" name="Freeform 43"/>
            <p:cNvSpPr/>
            <p:nvPr/>
          </p:nvSpPr>
          <p:spPr>
            <a:xfrm>
              <a:off x="6695440" y="-353060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7" name="Freeform 44"/>
            <p:cNvSpPr/>
            <p:nvPr/>
          </p:nvSpPr>
          <p:spPr>
            <a:xfrm>
              <a:off x="6530340" y="102870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8" name="Rectangle 46"/>
            <p:cNvSpPr/>
            <p:nvPr/>
          </p:nvSpPr>
          <p:spPr>
            <a:xfrm>
              <a:off x="6530340" y="43497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9" name="Freeform 42"/>
            <p:cNvSpPr/>
            <p:nvPr/>
          </p:nvSpPr>
          <p:spPr>
            <a:xfrm>
              <a:off x="8312150" y="-196850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0" name="Freeform 43"/>
            <p:cNvSpPr/>
            <p:nvPr/>
          </p:nvSpPr>
          <p:spPr>
            <a:xfrm>
              <a:off x="8477250" y="-320040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1" name="Freeform 44"/>
            <p:cNvSpPr/>
            <p:nvPr/>
          </p:nvSpPr>
          <p:spPr>
            <a:xfrm>
              <a:off x="8312150" y="135890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2" name="Rectangle 46"/>
            <p:cNvSpPr/>
            <p:nvPr/>
          </p:nvSpPr>
          <p:spPr>
            <a:xfrm>
              <a:off x="8312150" y="46799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3" name="타원 114"/>
            <p:cNvSpPr/>
            <p:nvPr/>
          </p:nvSpPr>
          <p:spPr>
            <a:xfrm>
              <a:off x="2940685" y="57086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4" name="타원 115"/>
            <p:cNvSpPr/>
            <p:nvPr/>
          </p:nvSpPr>
          <p:spPr>
            <a:xfrm>
              <a:off x="4669790" y="54546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5" name="타원 116"/>
            <p:cNvSpPr/>
            <p:nvPr/>
          </p:nvSpPr>
          <p:spPr>
            <a:xfrm>
              <a:off x="6512560" y="54419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86" name="타원 117"/>
            <p:cNvSpPr/>
            <p:nvPr/>
          </p:nvSpPr>
          <p:spPr>
            <a:xfrm>
              <a:off x="8319770" y="560705"/>
              <a:ext cx="619125" cy="640715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189" name="그룹 23"/>
            <p:cNvGrpSpPr/>
            <p:nvPr/>
          </p:nvGrpSpPr>
          <p:grpSpPr>
            <a:xfrm>
              <a:off x="2268855" y="1057910"/>
              <a:ext cx="7426960" cy="970915"/>
              <a:chOff x="2268855" y="1057910"/>
              <a:chExt cx="7426960" cy="970915"/>
            </a:xfrm>
          </p:grpSpPr>
          <p:sp>
            <p:nvSpPr>
              <p:cNvPr id="1187" name="직사각형 24"/>
              <p:cNvSpPr/>
              <p:nvPr/>
            </p:nvSpPr>
            <p:spPr>
              <a:xfrm>
                <a:off x="2268855" y="1071880"/>
                <a:ext cx="7426960" cy="957580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88" name="직사각형 25"/>
              <p:cNvSpPr/>
              <p:nvPr/>
            </p:nvSpPr>
            <p:spPr>
              <a:xfrm>
                <a:off x="2268855" y="1057910"/>
                <a:ext cx="7426960" cy="471805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190" name="사각형: 둥근 모서리 38"/>
            <p:cNvSpPr/>
            <p:nvPr/>
          </p:nvSpPr>
          <p:spPr>
            <a:xfrm>
              <a:off x="2691130" y="157353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1" name="사각형: 둥근 모서리 39"/>
            <p:cNvSpPr/>
            <p:nvPr/>
          </p:nvSpPr>
          <p:spPr>
            <a:xfrm>
              <a:off x="4353560" y="1581150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2" name="사각형: 둥근 모서리 40"/>
            <p:cNvSpPr/>
            <p:nvPr/>
          </p:nvSpPr>
          <p:spPr>
            <a:xfrm>
              <a:off x="6132830" y="157416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3" name="사각형: 둥근 모서리 41"/>
            <p:cNvSpPr/>
            <p:nvPr/>
          </p:nvSpPr>
          <p:spPr>
            <a:xfrm>
              <a:off x="7941945" y="1586865"/>
              <a:ext cx="1265555" cy="376555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4" name="직사각형 62"/>
            <p:cNvSpPr/>
            <p:nvPr/>
          </p:nvSpPr>
          <p:spPr>
            <a:xfrm>
              <a:off x="2630170" y="115697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5" name="직사각형 63"/>
            <p:cNvSpPr/>
            <p:nvPr/>
          </p:nvSpPr>
          <p:spPr>
            <a:xfrm>
              <a:off x="4262755" y="112966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6" name="직사각형 64"/>
            <p:cNvSpPr/>
            <p:nvPr/>
          </p:nvSpPr>
          <p:spPr>
            <a:xfrm>
              <a:off x="6102985" y="1148080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7" name="직사각형 65"/>
            <p:cNvSpPr/>
            <p:nvPr/>
          </p:nvSpPr>
          <p:spPr>
            <a:xfrm>
              <a:off x="7910830" y="1136015"/>
              <a:ext cx="1297305" cy="342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203" name="그룹 139"/>
          <p:cNvGrpSpPr/>
          <p:nvPr/>
        </p:nvGrpSpPr>
        <p:grpSpPr>
          <a:xfrm>
            <a:off x="5287645" y="5615305"/>
            <a:ext cx="1395730" cy="577215"/>
            <a:chOff x="5287645" y="5615305"/>
            <a:chExt cx="1395730" cy="577215"/>
          </a:xfrm>
        </p:grpSpPr>
        <p:sp>
          <p:nvSpPr>
            <p:cNvPr id="1199" name="Freeform 42"/>
            <p:cNvSpPr/>
            <p:nvPr/>
          </p:nvSpPr>
          <p:spPr>
            <a:xfrm rot="5400000">
              <a:off x="6105525" y="5737225"/>
              <a:ext cx="577215" cy="332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0" name="Freeform 43"/>
            <p:cNvSpPr/>
            <p:nvPr/>
          </p:nvSpPr>
          <p:spPr>
            <a:xfrm rot="5400000">
              <a:off x="6498590" y="5842000"/>
              <a:ext cx="245745" cy="123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1" name="Freeform 44"/>
            <p:cNvSpPr/>
            <p:nvPr/>
          </p:nvSpPr>
          <p:spPr>
            <a:xfrm rot="5400000">
              <a:off x="5469255" y="5433695"/>
              <a:ext cx="577215" cy="939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2" name="Rectangle 46"/>
            <p:cNvSpPr/>
            <p:nvPr/>
          </p:nvSpPr>
          <p:spPr>
            <a:xfrm rot="5400000">
              <a:off x="5403850" y="5700395"/>
              <a:ext cx="577215" cy="406400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834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" name="그룹 139"/>
          <p:cNvGrpSpPr/>
          <p:nvPr/>
        </p:nvGrpSpPr>
        <p:grpSpPr>
          <a:xfrm>
            <a:off x="4898651" y="372279"/>
            <a:ext cx="2394697" cy="5788043"/>
            <a:chOff x="5162550" y="1861820"/>
            <a:chExt cx="1327785" cy="3209290"/>
          </a:xfrm>
        </p:grpSpPr>
        <p:sp>
          <p:nvSpPr>
            <p:cNvPr id="1205" name="Freeform 42"/>
            <p:cNvSpPr>
              <a:spLocks/>
            </p:cNvSpPr>
            <p:nvPr/>
          </p:nvSpPr>
          <p:spPr>
            <a:xfrm>
              <a:off x="5162550" y="2145665"/>
              <a:ext cx="1328420" cy="765175"/>
            </a:xfrm>
            <a:custGeom>
              <a:avLst/>
              <a:gdLst>
                <a:gd name="TX0" fmla="*/ 19110 w 21601"/>
                <a:gd name="TY0" fmla="*/ 21600 h 21601"/>
                <a:gd name="TX1" fmla="*/ 21600 w 21601"/>
                <a:gd name="TY1" fmla="*/ 11817 h 21601"/>
                <a:gd name="TX2" fmla="*/ 17689 w 21601"/>
                <a:gd name="TY2" fmla="*/ 0 h 21601"/>
                <a:gd name="TX3" fmla="*/ 3911 w 21601"/>
                <a:gd name="TY3" fmla="*/ 0 h 21601"/>
                <a:gd name="TX4" fmla="*/ 0 w 21601"/>
                <a:gd name="TY4" fmla="*/ 11817 h 21601"/>
                <a:gd name="TX5" fmla="*/ 2490 w 21601"/>
                <a:gd name="TY5" fmla="*/ 21600 h 21601"/>
                <a:gd name="TX6" fmla="*/ 1911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06" name="Freeform 43"/>
            <p:cNvSpPr>
              <a:spLocks/>
            </p:cNvSpPr>
            <p:nvPr/>
          </p:nvSpPr>
          <p:spPr>
            <a:xfrm>
              <a:off x="5543550" y="1861820"/>
              <a:ext cx="566420" cy="284480"/>
            </a:xfrm>
            <a:custGeom>
              <a:avLst/>
              <a:gdLst>
                <a:gd name="TX0" fmla="*/ 21600 w 21601"/>
                <a:gd name="TY0" fmla="*/ 21600 h 21601"/>
                <a:gd name="TX1" fmla="*/ 0 w 21601"/>
                <a:gd name="TY1" fmla="*/ 21600 h 21601"/>
                <a:gd name="TX2" fmla="*/ 0 w 21601"/>
                <a:gd name="TY2" fmla="*/ 3256 h 21601"/>
                <a:gd name="TX3" fmla="*/ 2052 w 21601"/>
                <a:gd name="TY3" fmla="*/ 0 h 21601"/>
                <a:gd name="TX4" fmla="*/ 19548 w 21601"/>
                <a:gd name="TY4" fmla="*/ 0 h 21601"/>
                <a:gd name="TX5" fmla="*/ 21600 w 21601"/>
                <a:gd name="TY5" fmla="*/ 3256 h 21601"/>
                <a:gd name="TX6" fmla="*/ 21600 w 21601"/>
                <a:gd name="TY6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21601" h="21601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07" name="Freeform 44"/>
            <p:cNvSpPr>
              <a:spLocks/>
            </p:cNvSpPr>
            <p:nvPr/>
          </p:nvSpPr>
          <p:spPr>
            <a:xfrm>
              <a:off x="5162550" y="2910205"/>
              <a:ext cx="1328420" cy="2162175"/>
            </a:xfrm>
            <a:custGeom>
              <a:avLst/>
              <a:gdLst>
                <a:gd name="TX0" fmla="*/ 21600 w 21601"/>
                <a:gd name="TY0" fmla="*/ 4870 h 21601"/>
                <a:gd name="TX1" fmla="*/ 19127 w 21601"/>
                <a:gd name="TY1" fmla="*/ 3662 h 21601"/>
                <a:gd name="TX2" fmla="*/ 19127 w 21601"/>
                <a:gd name="TY2" fmla="*/ 0 h 21601"/>
                <a:gd name="TX3" fmla="*/ 2473 w 21601"/>
                <a:gd name="TY3" fmla="*/ 0 h 21601"/>
                <a:gd name="TX4" fmla="*/ 2473 w 21601"/>
                <a:gd name="TY4" fmla="*/ 3662 h 21601"/>
                <a:gd name="TX5" fmla="*/ 0 w 21601"/>
                <a:gd name="TY5" fmla="*/ 4870 h 21601"/>
                <a:gd name="TX6" fmla="*/ 0 w 21601"/>
                <a:gd name="TY6" fmla="*/ 20281 h 21601"/>
                <a:gd name="TX7" fmla="*/ 2700 w 21601"/>
                <a:gd name="TY7" fmla="*/ 21600 h 21601"/>
                <a:gd name="TX8" fmla="*/ 5400 w 21601"/>
                <a:gd name="TY8" fmla="*/ 20281 h 21601"/>
                <a:gd name="TX9" fmla="*/ 8100 w 21601"/>
                <a:gd name="TY9" fmla="*/ 21600 h 21601"/>
                <a:gd name="TX10" fmla="*/ 10800 w 21601"/>
                <a:gd name="TY10" fmla="*/ 20281 h 21601"/>
                <a:gd name="TX11" fmla="*/ 13500 w 21601"/>
                <a:gd name="TY11" fmla="*/ 21600 h 21601"/>
                <a:gd name="TX12" fmla="*/ 16200 w 21601"/>
                <a:gd name="TY12" fmla="*/ 20281 h 21601"/>
                <a:gd name="TX13" fmla="*/ 18900 w 21601"/>
                <a:gd name="TY13" fmla="*/ 21600 h 21601"/>
                <a:gd name="TX14" fmla="*/ 21600 w 21601"/>
                <a:gd name="TY14" fmla="*/ 20281 h 21601"/>
                <a:gd name="TX15" fmla="*/ 21600 w 21601"/>
                <a:gd name="TY15" fmla="*/ 487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</a:cxnLst>
              <a:rect l="l" t="t" r="r" b="b"/>
              <a:pathLst>
                <a:path w="21601" h="21601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  <p:sp>
          <p:nvSpPr>
            <p:cNvPr id="1208" name="Rectangle 46"/>
            <p:cNvSpPr>
              <a:spLocks/>
            </p:cNvSpPr>
            <p:nvPr/>
          </p:nvSpPr>
          <p:spPr>
            <a:xfrm>
              <a:off x="5162550" y="3673475"/>
              <a:ext cx="1328420" cy="935355"/>
            </a:xfrm>
            <a:prstGeom prst="rect">
              <a:avLst/>
            </a:prstGeom>
            <a:solidFill>
              <a:srgbClr val="E3C7CE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NanumSquare_acR" charset="0"/>
                <a:ea typeface="NanumSquare_acR" charset="0"/>
                <a:cs typeface="+mj-cs"/>
              </a:endParaRPr>
            </a:p>
          </p:txBody>
        </p:sp>
      </p:grpSp>
      <p:sp>
        <p:nvSpPr>
          <p:cNvPr id="1210" name="TextBox 1"/>
          <p:cNvSpPr txBox="1"/>
          <p:nvPr/>
        </p:nvSpPr>
        <p:spPr>
          <a:xfrm>
            <a:off x="5078413" y="4098397"/>
            <a:ext cx="203517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horz" wrap="none" lIns="45720" tIns="45720" rIns="4572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400" b="1" dirty="0" err="1"/>
              <a:t>아쉬운점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68895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 0"/>
          <p:cNvSpPr txBox="1"/>
          <p:nvPr/>
        </p:nvSpPr>
        <p:spPr>
          <a:xfrm>
            <a:off x="546735" y="603250"/>
            <a:ext cx="805180" cy="368935"/>
          </a:xfrm>
          <a:prstGeom prst="rect">
            <a:avLst/>
          </a:prstGeom>
          <a:ln w="12700" cap="flat" cmpd="sng">
            <a:miter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latinLnBrk="0">
              <a:buFontTx/>
              <a:buNone/>
              <a:defRPr sz="1200"/>
            </a:pPr>
            <a:endParaRPr lang="ko-KR" altLang="en-US"/>
          </a:p>
        </p:txBody>
      </p:sp>
      <p:sp>
        <p:nvSpPr>
          <p:cNvPr id="930" name="TextBox 929"/>
          <p:cNvSpPr txBox="1"/>
          <p:nvPr/>
        </p:nvSpPr>
        <p:spPr>
          <a:xfrm>
            <a:off x="546735" y="603249"/>
            <a:ext cx="11176342" cy="3416318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vert="horz" wrap="square" lIns="45719" tIns="45719" rIns="45719" bIns="45719" anchor="t">
            <a:spAutoFit/>
          </a:bodyPr>
          <a:lstStyle/>
          <a:p>
            <a:pPr marL="0" marR="0" indent="0" algn="ctr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프로젝트 하면서 부족하거나 아쉬웠던 부분</a:t>
            </a:r>
          </a:p>
          <a:p>
            <a:pPr marL="0" marR="0" indent="0" algn="ctr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700" b="0" i="0" u="none" strike="noStrike" cap="none" spc="0" normalizeH="0" baseline="0" dirty="0">
              <a:solidFill>
                <a:srgbClr val="00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uFillTx/>
              <a:latin typeface="+mj-lt"/>
              <a:ea typeface="+mj-ea"/>
              <a:cs typeface="+mj-cs"/>
              <a:sym typeface="NanumSquare_acR"/>
            </a:endParaRPr>
          </a:p>
          <a:p>
            <a:pPr marL="0" marR="0" indent="0" algn="just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 </a:t>
            </a:r>
            <a:r>
              <a:rPr kumimoji="0" lang="en-US" altLang="ko-KR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1.</a:t>
            </a:r>
            <a:r>
              <a:rPr kumimoji="0" lang="ko-KR" altLang="en-US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 충분한 상의를 하였으나 </a:t>
            </a:r>
            <a:r>
              <a:rPr kumimoji="0" lang="ko-KR" altLang="en-US" sz="2700" b="0" i="0" u="none" strike="noStrike" cap="none" spc="0" normalizeH="0" baseline="0" dirty="0" err="1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설계구조를</a:t>
            </a:r>
            <a:r>
              <a:rPr kumimoji="0" lang="ko-KR" altLang="en-US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 </a:t>
            </a:r>
            <a:r>
              <a:rPr kumimoji="0" lang="ko-KR" altLang="en-US" sz="2700" b="0" i="0" u="none" strike="noStrike" cap="none" spc="0" normalizeH="0" baseline="0" dirty="0" err="1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짜는것이</a:t>
            </a:r>
            <a:r>
              <a:rPr kumimoji="0" lang="ko-KR" altLang="en-US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 미숙하여 틀이 제대로 잡히지 않은        상태에서 시작했다</a:t>
            </a:r>
            <a:r>
              <a:rPr kumimoji="0" lang="en-US" altLang="ko-KR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.</a:t>
            </a:r>
            <a:endParaRPr kumimoji="0" lang="ko-KR" altLang="en-US" sz="2700" b="0" i="0" u="none" strike="noStrike" cap="none" spc="0" normalizeH="0" baseline="0" dirty="0">
              <a:solidFill>
                <a:srgbClr val="00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uFillTx/>
              <a:latin typeface="+mj-lt"/>
              <a:ea typeface="+mj-ea"/>
              <a:cs typeface="+mj-cs"/>
              <a:sym typeface="NanumSquare_acR"/>
            </a:endParaRPr>
          </a:p>
          <a:p>
            <a:pPr marL="0" marR="0" indent="0" algn="just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2.</a:t>
            </a:r>
            <a:r>
              <a:rPr kumimoji="0" lang="ko-KR" altLang="en-US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 </a:t>
            </a:r>
            <a:r>
              <a:rPr kumimoji="0" lang="ko-KR" altLang="en-US" sz="2700" b="0" i="0" u="none" strike="noStrike" cap="none" spc="0" normalizeH="0" baseline="0" dirty="0" err="1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깃허브가</a:t>
            </a:r>
            <a:r>
              <a:rPr kumimoji="0" lang="ko-KR" altLang="en-US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 익숙하지않아 파일도 날리고 저장도 잘되지않았음</a:t>
            </a:r>
            <a:r>
              <a:rPr kumimoji="0" lang="en-US" altLang="ko-KR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.</a:t>
            </a:r>
          </a:p>
          <a:p>
            <a:pPr marL="0" marR="0" indent="0" algn="just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3.</a:t>
            </a:r>
            <a:r>
              <a:rPr kumimoji="0" lang="ko-KR" altLang="en-US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 </a:t>
            </a:r>
            <a:r>
              <a:rPr kumimoji="0" lang="ko-KR" altLang="en-US" sz="2700" b="0" i="0" u="none" strike="noStrike" cap="none" spc="0" normalizeH="0" baseline="0" dirty="0" err="1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코딩하기전</a:t>
            </a:r>
            <a:r>
              <a:rPr kumimoji="0" lang="ko-KR" altLang="en-US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 흐름을 생각하고 코딩을 치지 않았음</a:t>
            </a:r>
            <a:r>
              <a:rPr kumimoji="0" lang="en-US" altLang="ko-KR" sz="2700" b="0" i="0" u="none" strike="noStrike" cap="none" spc="0" normalizeH="0" baseline="0" dirty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NanumSquare_acR"/>
              </a:rPr>
              <a:t>.</a:t>
            </a:r>
          </a:p>
          <a:p>
            <a:pPr marL="0" marR="0" indent="0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700" b="0" i="0" u="none" strike="noStrike" cap="none" spc="0" normalizeH="0" baseline="0" dirty="0">
              <a:solidFill>
                <a:srgbClr val="00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uFillTx/>
              <a:latin typeface="+mj-lt"/>
              <a:ea typeface="+mj-ea"/>
              <a:cs typeface="+mj-cs"/>
              <a:sym typeface="NanumSquare_acR"/>
            </a:endParaRPr>
          </a:p>
          <a:p>
            <a:pPr marL="0" marR="0" indent="0" algn="ctr" defTabSz="914400" rtl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2700" b="0" i="0" u="none" strike="noStrike" cap="none" spc="0" normalizeH="0" baseline="0" dirty="0">
              <a:solidFill>
                <a:srgbClr val="00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uFillTx/>
              <a:latin typeface="+mj-lt"/>
              <a:ea typeface="+mj-ea"/>
              <a:cs typeface="+mj-cs"/>
              <a:sym typeface="NanumSquare_ac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2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직선 연결선 9257"/>
          <p:cNvSpPr/>
          <p:nvPr/>
        </p:nvSpPr>
        <p:spPr>
          <a:xfrm flipH="1">
            <a:off x="3004820" y="-635"/>
            <a:ext cx="10795" cy="5731510"/>
          </a:xfrm>
          <a:prstGeom prst="line">
            <a:avLst/>
          </a:prstGeom>
          <a:ln w="6350">
            <a:solidFill>
              <a:srgbClr val="C78F9C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41" name="이등변 삼각형 9255"/>
          <p:cNvSpPr/>
          <p:nvPr/>
        </p:nvSpPr>
        <p:spPr>
          <a:xfrm>
            <a:off x="0" y="4817110"/>
            <a:ext cx="12192000" cy="2040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628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3C7C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60" name="그룹 9254"/>
          <p:cNvGrpSpPr/>
          <p:nvPr/>
        </p:nvGrpSpPr>
        <p:grpSpPr>
          <a:xfrm>
            <a:off x="1652905" y="937895"/>
            <a:ext cx="3561715" cy="4998085"/>
            <a:chOff x="1652905" y="937895"/>
            <a:chExt cx="3561715" cy="4998085"/>
          </a:xfrm>
        </p:grpSpPr>
        <p:sp>
          <p:nvSpPr>
            <p:cNvPr id="1342" name="자유형: 도형 28"/>
            <p:cNvSpPr/>
            <p:nvPr/>
          </p:nvSpPr>
          <p:spPr>
            <a:xfrm>
              <a:off x="1892935" y="1201420"/>
              <a:ext cx="2487930" cy="3511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9" y="0"/>
                  </a:moveTo>
                  <a:lnTo>
                    <a:pt x="20371" y="0"/>
                  </a:lnTo>
                  <a:cubicBezTo>
                    <a:pt x="21050" y="0"/>
                    <a:pt x="21600" y="365"/>
                    <a:pt x="21600" y="814"/>
                  </a:cubicBezTo>
                  <a:lnTo>
                    <a:pt x="21600" y="20786"/>
                  </a:lnTo>
                  <a:cubicBezTo>
                    <a:pt x="21600" y="21235"/>
                    <a:pt x="21050" y="21600"/>
                    <a:pt x="20371" y="21600"/>
                  </a:cubicBezTo>
                  <a:lnTo>
                    <a:pt x="1229" y="21600"/>
                  </a:lnTo>
                  <a:cubicBezTo>
                    <a:pt x="550" y="21600"/>
                    <a:pt x="0" y="21235"/>
                    <a:pt x="0" y="20786"/>
                  </a:cubicBezTo>
                  <a:lnTo>
                    <a:pt x="0" y="814"/>
                  </a:lnTo>
                  <a:cubicBezTo>
                    <a:pt x="0" y="365"/>
                    <a:pt x="550" y="0"/>
                    <a:pt x="1229" y="0"/>
                  </a:cubicBezTo>
                  <a:close/>
                </a:path>
              </a:pathLst>
            </a:custGeom>
            <a:solidFill>
              <a:srgbClr val="F3FB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3" name="자유형: 도형 27"/>
            <p:cNvSpPr/>
            <p:nvPr/>
          </p:nvSpPr>
          <p:spPr>
            <a:xfrm>
              <a:off x="1652905" y="937895"/>
              <a:ext cx="3455670" cy="4998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2385" y="1137"/>
                  </a:moveTo>
                  <a:cubicBezTo>
                    <a:pt x="1896" y="1137"/>
                    <a:pt x="1500" y="1393"/>
                    <a:pt x="1500" y="1709"/>
                  </a:cubicBezTo>
                  <a:lnTo>
                    <a:pt x="1500" y="15741"/>
                  </a:lnTo>
                  <a:cubicBezTo>
                    <a:pt x="1500" y="16057"/>
                    <a:pt x="1896" y="16313"/>
                    <a:pt x="2385" y="16313"/>
                  </a:cubicBezTo>
                  <a:lnTo>
                    <a:pt x="16165" y="16313"/>
                  </a:lnTo>
                  <a:cubicBezTo>
                    <a:pt x="16654" y="16313"/>
                    <a:pt x="17050" y="16057"/>
                    <a:pt x="17050" y="15741"/>
                  </a:cubicBezTo>
                  <a:lnTo>
                    <a:pt x="17050" y="1709"/>
                  </a:lnTo>
                  <a:cubicBezTo>
                    <a:pt x="17050" y="1393"/>
                    <a:pt x="16654" y="1137"/>
                    <a:pt x="16165" y="1137"/>
                  </a:cubicBezTo>
                  <a:lnTo>
                    <a:pt x="2385" y="1137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4" name="직사각형 29"/>
            <p:cNvSpPr/>
            <p:nvPr/>
          </p:nvSpPr>
          <p:spPr>
            <a:xfrm>
              <a:off x="4523105" y="937895"/>
              <a:ext cx="691515" cy="4994275"/>
            </a:xfrm>
            <a:prstGeom prst="rect">
              <a:avLst/>
            </a:pr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5" name="직사각형 71"/>
            <p:cNvSpPr/>
            <p:nvPr/>
          </p:nvSpPr>
          <p:spPr>
            <a:xfrm>
              <a:off x="5069840" y="937895"/>
              <a:ext cx="97790" cy="4998085"/>
            </a:xfrm>
            <a:prstGeom prst="rect">
              <a:avLst/>
            </a:pr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6" name="사각형: 둥근 모서리 9220"/>
            <p:cNvSpPr/>
            <p:nvPr/>
          </p:nvSpPr>
          <p:spPr>
            <a:xfrm>
              <a:off x="4522470" y="2929255"/>
              <a:ext cx="540385" cy="32258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349" name="사각형: 둥근 모서리 9222"/>
            <p:cNvGrpSpPr/>
            <p:nvPr/>
          </p:nvGrpSpPr>
          <p:grpSpPr>
            <a:xfrm>
              <a:off x="4561840" y="2994660"/>
              <a:ext cx="461010" cy="195580"/>
              <a:chOff x="4561840" y="2994660"/>
              <a:chExt cx="461010" cy="195580"/>
            </a:xfrm>
          </p:grpSpPr>
          <p:sp>
            <p:nvSpPr>
              <p:cNvPr id="1347" name="모서리가 둥근 직사각형"/>
              <p:cNvSpPr/>
              <p:nvPr/>
            </p:nvSpPr>
            <p:spPr>
              <a:xfrm>
                <a:off x="4561840" y="2994660"/>
                <a:ext cx="461010" cy="19558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8" name="지폐투입구"/>
              <p:cNvSpPr txBox="1"/>
              <p:nvPr/>
            </p:nvSpPr>
            <p:spPr>
              <a:xfrm>
                <a:off x="4617085" y="3021330"/>
                <a:ext cx="350520" cy="142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400"/>
                </a:lvl1pPr>
              </a:lstStyle>
              <a:p>
                <a:r>
                  <a:t>지폐투입구</a:t>
                </a:r>
              </a:p>
            </p:txBody>
          </p:sp>
        </p:grpSp>
        <p:sp>
          <p:nvSpPr>
            <p:cNvPr id="1350" name="직사각형 9228"/>
            <p:cNvSpPr/>
            <p:nvPr/>
          </p:nvSpPr>
          <p:spPr>
            <a:xfrm>
              <a:off x="4515485" y="1630680"/>
              <a:ext cx="525145" cy="1017905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51" name="그림 92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2315" y="1971040"/>
              <a:ext cx="441325" cy="5645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52" name="직사각형 9218"/>
            <p:cNvSpPr/>
            <p:nvPr/>
          </p:nvSpPr>
          <p:spPr>
            <a:xfrm>
              <a:off x="4551680" y="1697990"/>
              <a:ext cx="461010" cy="212090"/>
            </a:xfrm>
            <a:prstGeom prst="rect">
              <a:avLst/>
            </a:prstGeom>
            <a:solidFill>
              <a:srgbClr val="DAE3F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3" name="타원 9235"/>
            <p:cNvSpPr/>
            <p:nvPr/>
          </p:nvSpPr>
          <p:spPr>
            <a:xfrm>
              <a:off x="4643120" y="3397250"/>
              <a:ext cx="306705" cy="269240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A6A6A6">
                  <a:alpha val="63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4" name="직선 연결선 89"/>
            <p:cNvSpPr/>
            <p:nvPr/>
          </p:nvSpPr>
          <p:spPr>
            <a:xfrm>
              <a:off x="4701540" y="3531870"/>
              <a:ext cx="192405" cy="0"/>
            </a:xfrm>
            <a:prstGeom prst="line">
              <a:avLst/>
            </a:prstGeom>
            <a:noFill/>
            <a:ln w="19050" cap="flat">
              <a:solidFill>
                <a:srgbClr val="0D0D0D">
                  <a:alpha val="46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5" name="사각형: 둥근 모서리 42"/>
            <p:cNvSpPr/>
            <p:nvPr/>
          </p:nvSpPr>
          <p:spPr>
            <a:xfrm>
              <a:off x="2040890" y="4909185"/>
              <a:ext cx="2135505" cy="822325"/>
            </a:xfrm>
            <a:prstGeom prst="roundRect">
              <a:avLst>
                <a:gd name="adj" fmla="val 16667"/>
              </a:avLst>
            </a:prstGeom>
            <a:solidFill>
              <a:srgbClr val="0D1214"/>
            </a:solidFill>
            <a:ln w="76200" cap="flat">
              <a:solidFill>
                <a:srgbClr val="E3C7C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6" name="직사각형 54"/>
            <p:cNvSpPr/>
            <p:nvPr/>
          </p:nvSpPr>
          <p:spPr>
            <a:xfrm>
              <a:off x="2054225" y="4923155"/>
              <a:ext cx="2080260" cy="611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600" extrusionOk="0">
                  <a:moveTo>
                    <a:pt x="733" y="529"/>
                  </a:moveTo>
                  <a:lnTo>
                    <a:pt x="20939" y="0"/>
                  </a:lnTo>
                  <a:cubicBezTo>
                    <a:pt x="20815" y="959"/>
                    <a:pt x="21600" y="2182"/>
                    <a:pt x="21476" y="3140"/>
                  </a:cubicBezTo>
                  <a:lnTo>
                    <a:pt x="19121" y="21336"/>
                  </a:lnTo>
                  <a:lnTo>
                    <a:pt x="2510" y="21600"/>
                  </a:lnTo>
                  <a:cubicBezTo>
                    <a:pt x="1505" y="15623"/>
                    <a:pt x="1005" y="9375"/>
                    <a:pt x="0" y="3398"/>
                  </a:cubicBezTo>
                  <a:lnTo>
                    <a:pt x="733" y="529"/>
                  </a:ln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7" name="Freeform 12"/>
            <p:cNvSpPr/>
            <p:nvPr/>
          </p:nvSpPr>
          <p:spPr>
            <a:xfrm>
              <a:off x="2034540" y="1556385"/>
              <a:ext cx="305435" cy="43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8" name="Freeform 16"/>
            <p:cNvSpPr/>
            <p:nvPr/>
          </p:nvSpPr>
          <p:spPr>
            <a:xfrm>
              <a:off x="2069465" y="1550670"/>
              <a:ext cx="232410" cy="1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9" name="Freeform 17"/>
            <p:cNvSpPr/>
            <p:nvPr/>
          </p:nvSpPr>
          <p:spPr>
            <a:xfrm>
              <a:off x="2036445" y="1633855"/>
              <a:ext cx="302895" cy="296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0" name="Freeform 18"/>
            <p:cNvSpPr/>
            <p:nvPr/>
          </p:nvSpPr>
          <p:spPr>
            <a:xfrm>
              <a:off x="2034540" y="1661160"/>
              <a:ext cx="305435" cy="233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3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3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1" name="Freeform 12"/>
            <p:cNvSpPr/>
            <p:nvPr/>
          </p:nvSpPr>
          <p:spPr>
            <a:xfrm>
              <a:off x="2615565" y="1553845"/>
              <a:ext cx="305435" cy="43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2" name="Freeform 16"/>
            <p:cNvSpPr/>
            <p:nvPr/>
          </p:nvSpPr>
          <p:spPr>
            <a:xfrm>
              <a:off x="2651125" y="1548765"/>
              <a:ext cx="232410" cy="1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3" name="Freeform 17"/>
            <p:cNvSpPr/>
            <p:nvPr/>
          </p:nvSpPr>
          <p:spPr>
            <a:xfrm>
              <a:off x="2618105" y="1631315"/>
              <a:ext cx="302895" cy="296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4" name="Freeform 18"/>
            <p:cNvSpPr/>
            <p:nvPr/>
          </p:nvSpPr>
          <p:spPr>
            <a:xfrm>
              <a:off x="2615565" y="1659255"/>
              <a:ext cx="305435" cy="233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3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3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5" name="Freeform 12"/>
            <p:cNvSpPr/>
            <p:nvPr/>
          </p:nvSpPr>
          <p:spPr>
            <a:xfrm>
              <a:off x="3236595" y="1558290"/>
              <a:ext cx="305435" cy="43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6" name="Freeform 16"/>
            <p:cNvSpPr/>
            <p:nvPr/>
          </p:nvSpPr>
          <p:spPr>
            <a:xfrm>
              <a:off x="3271520" y="1553210"/>
              <a:ext cx="232410" cy="1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7" name="Freeform 17"/>
            <p:cNvSpPr/>
            <p:nvPr/>
          </p:nvSpPr>
          <p:spPr>
            <a:xfrm>
              <a:off x="3238500" y="1636395"/>
              <a:ext cx="302895" cy="296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8" name="Freeform 18"/>
            <p:cNvSpPr/>
            <p:nvPr/>
          </p:nvSpPr>
          <p:spPr>
            <a:xfrm>
              <a:off x="3236595" y="1663700"/>
              <a:ext cx="305435" cy="233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3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3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9" name="Freeform 12"/>
            <p:cNvSpPr/>
            <p:nvPr/>
          </p:nvSpPr>
          <p:spPr>
            <a:xfrm>
              <a:off x="3844925" y="1553210"/>
              <a:ext cx="305435" cy="43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90"/>
                  </a:moveTo>
                  <a:lnTo>
                    <a:pt x="0" y="2609"/>
                  </a:lnTo>
                  <a:cubicBezTo>
                    <a:pt x="0" y="2015"/>
                    <a:pt x="594" y="1486"/>
                    <a:pt x="1512" y="1255"/>
                  </a:cubicBezTo>
                  <a:cubicBezTo>
                    <a:pt x="2268" y="1057"/>
                    <a:pt x="2862" y="528"/>
                    <a:pt x="2862" y="0"/>
                  </a:cubicBezTo>
                  <a:lnTo>
                    <a:pt x="18738" y="0"/>
                  </a:lnTo>
                  <a:cubicBezTo>
                    <a:pt x="18738" y="528"/>
                    <a:pt x="19332" y="1057"/>
                    <a:pt x="20088" y="1255"/>
                  </a:cubicBezTo>
                  <a:cubicBezTo>
                    <a:pt x="21006" y="1486"/>
                    <a:pt x="21600" y="2015"/>
                    <a:pt x="21600" y="2609"/>
                  </a:cubicBezTo>
                  <a:lnTo>
                    <a:pt x="21600" y="18991"/>
                  </a:lnTo>
                  <a:cubicBezTo>
                    <a:pt x="21600" y="19585"/>
                    <a:pt x="21006" y="20114"/>
                    <a:pt x="20088" y="20345"/>
                  </a:cubicBezTo>
                  <a:cubicBezTo>
                    <a:pt x="19332" y="20543"/>
                    <a:pt x="18738" y="21072"/>
                    <a:pt x="18738" y="21600"/>
                  </a:cubicBezTo>
                  <a:lnTo>
                    <a:pt x="2862" y="21600"/>
                  </a:lnTo>
                  <a:cubicBezTo>
                    <a:pt x="2862" y="21072"/>
                    <a:pt x="2268" y="20543"/>
                    <a:pt x="1512" y="20345"/>
                  </a:cubicBezTo>
                  <a:cubicBezTo>
                    <a:pt x="594" y="20114"/>
                    <a:pt x="0" y="19585"/>
                    <a:pt x="0" y="18991"/>
                  </a:cubicBezTo>
                  <a:lnTo>
                    <a:pt x="0" y="9710"/>
                  </a:lnTo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0" name="Freeform 16"/>
            <p:cNvSpPr/>
            <p:nvPr/>
          </p:nvSpPr>
          <p:spPr>
            <a:xfrm>
              <a:off x="3880485" y="1547495"/>
              <a:ext cx="232410" cy="177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1" name="Freeform 17"/>
            <p:cNvSpPr/>
            <p:nvPr/>
          </p:nvSpPr>
          <p:spPr>
            <a:xfrm>
              <a:off x="3847465" y="1630680"/>
              <a:ext cx="302895" cy="296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856"/>
                  </a:moveTo>
                  <a:lnTo>
                    <a:pt x="0" y="21600"/>
                  </a:lnTo>
                  <a:lnTo>
                    <a:pt x="0" y="6744"/>
                  </a:lnTo>
                  <a:lnTo>
                    <a:pt x="21600" y="0"/>
                  </a:lnTo>
                  <a:lnTo>
                    <a:pt x="21600" y="14856"/>
                  </a:lnTo>
                  <a:close/>
                </a:path>
              </a:pathLst>
            </a:custGeom>
            <a:solidFill>
              <a:srgbClr val="E6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Freeform 18"/>
            <p:cNvSpPr/>
            <p:nvPr/>
          </p:nvSpPr>
          <p:spPr>
            <a:xfrm>
              <a:off x="3844925" y="1657985"/>
              <a:ext cx="305435" cy="233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23"/>
                  </a:moveTo>
                  <a:lnTo>
                    <a:pt x="0" y="21600"/>
                  </a:lnTo>
                  <a:lnTo>
                    <a:pt x="0" y="8978"/>
                  </a:lnTo>
                  <a:lnTo>
                    <a:pt x="21600" y="0"/>
                  </a:lnTo>
                  <a:lnTo>
                    <a:pt x="21600" y="12623"/>
                  </a:lnTo>
                  <a:close/>
                </a:path>
              </a:pathLst>
            </a:custGeom>
            <a:solidFill>
              <a:srgbClr val="E7C8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Freeform 16"/>
            <p:cNvSpPr/>
            <p:nvPr/>
          </p:nvSpPr>
          <p:spPr>
            <a:xfrm>
              <a:off x="3306445" y="3188970"/>
              <a:ext cx="751840" cy="62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6" y="21600"/>
                  </a:moveTo>
                  <a:lnTo>
                    <a:pt x="1404" y="21600"/>
                  </a:lnTo>
                  <a:cubicBezTo>
                    <a:pt x="648" y="21600"/>
                    <a:pt x="0" y="16615"/>
                    <a:pt x="0" y="10800"/>
                  </a:cubicBezTo>
                  <a:cubicBezTo>
                    <a:pt x="0" y="4985"/>
                    <a:pt x="648" y="0"/>
                    <a:pt x="1404" y="0"/>
                  </a:cubicBezTo>
                  <a:lnTo>
                    <a:pt x="20196" y="0"/>
                  </a:lnTo>
                  <a:cubicBezTo>
                    <a:pt x="20952" y="0"/>
                    <a:pt x="21600" y="4985"/>
                    <a:pt x="21600" y="10800"/>
                  </a:cubicBezTo>
                  <a:cubicBezTo>
                    <a:pt x="21600" y="16615"/>
                    <a:pt x="20952" y="21600"/>
                    <a:pt x="20196" y="21600"/>
                  </a:cubicBez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타원 66"/>
            <p:cNvSpPr/>
            <p:nvPr/>
          </p:nvSpPr>
          <p:spPr>
            <a:xfrm>
              <a:off x="2094230" y="1811655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5" name="타원 104"/>
            <p:cNvSpPr/>
            <p:nvPr/>
          </p:nvSpPr>
          <p:spPr>
            <a:xfrm>
              <a:off x="2673350" y="1802765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6" name="타원 105"/>
            <p:cNvSpPr/>
            <p:nvPr/>
          </p:nvSpPr>
          <p:spPr>
            <a:xfrm>
              <a:off x="3290570" y="1802130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7" name="타원 106"/>
            <p:cNvSpPr/>
            <p:nvPr/>
          </p:nvSpPr>
          <p:spPr>
            <a:xfrm>
              <a:off x="3896360" y="1807845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8" name="Freeform 22"/>
            <p:cNvSpPr/>
            <p:nvPr/>
          </p:nvSpPr>
          <p:spPr>
            <a:xfrm>
              <a:off x="2005330" y="2487930"/>
              <a:ext cx="377190" cy="42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9" name="Freeform 23"/>
            <p:cNvSpPr/>
            <p:nvPr/>
          </p:nvSpPr>
          <p:spPr>
            <a:xfrm>
              <a:off x="2005330" y="2487930"/>
              <a:ext cx="56515" cy="42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0" name="Freeform 24"/>
            <p:cNvSpPr/>
            <p:nvPr/>
          </p:nvSpPr>
          <p:spPr>
            <a:xfrm>
              <a:off x="2005330" y="2487930"/>
              <a:ext cx="377190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1" name="Freeform 25"/>
            <p:cNvSpPr/>
            <p:nvPr/>
          </p:nvSpPr>
          <p:spPr>
            <a:xfrm>
              <a:off x="2005330" y="2487930"/>
              <a:ext cx="37465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2" name="Freeform 26"/>
            <p:cNvSpPr/>
            <p:nvPr/>
          </p:nvSpPr>
          <p:spPr>
            <a:xfrm>
              <a:off x="2005330" y="2839085"/>
              <a:ext cx="377190" cy="70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3" name="Freeform 27"/>
            <p:cNvSpPr/>
            <p:nvPr/>
          </p:nvSpPr>
          <p:spPr>
            <a:xfrm>
              <a:off x="2005330" y="2839085"/>
              <a:ext cx="37465" cy="70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4" name="Freeform 22"/>
            <p:cNvSpPr/>
            <p:nvPr/>
          </p:nvSpPr>
          <p:spPr>
            <a:xfrm>
              <a:off x="2595245" y="2477770"/>
              <a:ext cx="377190" cy="42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5" name="Freeform 23"/>
            <p:cNvSpPr/>
            <p:nvPr/>
          </p:nvSpPr>
          <p:spPr>
            <a:xfrm>
              <a:off x="2595245" y="2477770"/>
              <a:ext cx="56515" cy="42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6" name="Freeform 24"/>
            <p:cNvSpPr/>
            <p:nvPr/>
          </p:nvSpPr>
          <p:spPr>
            <a:xfrm>
              <a:off x="2595245" y="2477770"/>
              <a:ext cx="377190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7" name="Freeform 25"/>
            <p:cNvSpPr/>
            <p:nvPr/>
          </p:nvSpPr>
          <p:spPr>
            <a:xfrm>
              <a:off x="2595245" y="2477770"/>
              <a:ext cx="37465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8" name="Freeform 26"/>
            <p:cNvSpPr/>
            <p:nvPr/>
          </p:nvSpPr>
          <p:spPr>
            <a:xfrm>
              <a:off x="2595245" y="2828925"/>
              <a:ext cx="377190" cy="70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9" name="Freeform 27"/>
            <p:cNvSpPr/>
            <p:nvPr/>
          </p:nvSpPr>
          <p:spPr>
            <a:xfrm>
              <a:off x="2595245" y="2828925"/>
              <a:ext cx="37465" cy="70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0" name="Freeform 22"/>
            <p:cNvSpPr/>
            <p:nvPr/>
          </p:nvSpPr>
          <p:spPr>
            <a:xfrm>
              <a:off x="3202305" y="2484755"/>
              <a:ext cx="377190" cy="42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1" name="Freeform 23"/>
            <p:cNvSpPr/>
            <p:nvPr/>
          </p:nvSpPr>
          <p:spPr>
            <a:xfrm>
              <a:off x="3202305" y="2484755"/>
              <a:ext cx="56515" cy="42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2" name="Freeform 24"/>
            <p:cNvSpPr/>
            <p:nvPr/>
          </p:nvSpPr>
          <p:spPr>
            <a:xfrm>
              <a:off x="3202305" y="2484755"/>
              <a:ext cx="377190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3" name="Freeform 25"/>
            <p:cNvSpPr/>
            <p:nvPr/>
          </p:nvSpPr>
          <p:spPr>
            <a:xfrm>
              <a:off x="3202305" y="2484755"/>
              <a:ext cx="37465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4" name="Freeform 26"/>
            <p:cNvSpPr/>
            <p:nvPr/>
          </p:nvSpPr>
          <p:spPr>
            <a:xfrm>
              <a:off x="3202305" y="2836545"/>
              <a:ext cx="377190" cy="70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5" name="Freeform 27"/>
            <p:cNvSpPr/>
            <p:nvPr/>
          </p:nvSpPr>
          <p:spPr>
            <a:xfrm>
              <a:off x="3202305" y="2836545"/>
              <a:ext cx="37465" cy="70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6" name="Freeform 22"/>
            <p:cNvSpPr/>
            <p:nvPr/>
          </p:nvSpPr>
          <p:spPr>
            <a:xfrm>
              <a:off x="3806190" y="2489200"/>
              <a:ext cx="377190" cy="42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281" y="901"/>
                  </a:lnTo>
                  <a:lnTo>
                    <a:pt x="14040" y="0"/>
                  </a:lnTo>
                  <a:lnTo>
                    <a:pt x="10802" y="901"/>
                  </a:lnTo>
                  <a:lnTo>
                    <a:pt x="7560" y="0"/>
                  </a:lnTo>
                  <a:lnTo>
                    <a:pt x="4319" y="90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726" y="5951"/>
                    <a:pt x="1090" y="8371"/>
                    <a:pt x="1081" y="10801"/>
                  </a:cubicBezTo>
                  <a:cubicBezTo>
                    <a:pt x="1069" y="13229"/>
                    <a:pt x="705" y="15646"/>
                    <a:pt x="0" y="18000"/>
                  </a:cubicBezTo>
                  <a:lnTo>
                    <a:pt x="0" y="21600"/>
                  </a:lnTo>
                  <a:lnTo>
                    <a:pt x="4319" y="20701"/>
                  </a:lnTo>
                  <a:lnTo>
                    <a:pt x="7560" y="21600"/>
                  </a:lnTo>
                  <a:lnTo>
                    <a:pt x="10802" y="20701"/>
                  </a:lnTo>
                  <a:lnTo>
                    <a:pt x="14040" y="21600"/>
                  </a:lnTo>
                  <a:lnTo>
                    <a:pt x="17281" y="20701"/>
                  </a:lnTo>
                  <a:lnTo>
                    <a:pt x="21600" y="21600"/>
                  </a:lnTo>
                  <a:lnTo>
                    <a:pt x="21600" y="18000"/>
                  </a:lnTo>
                  <a:cubicBezTo>
                    <a:pt x="20874" y="15649"/>
                    <a:pt x="20510" y="13229"/>
                    <a:pt x="20522" y="10801"/>
                  </a:cubicBezTo>
                  <a:cubicBezTo>
                    <a:pt x="20531" y="8374"/>
                    <a:pt x="20895" y="5956"/>
                    <a:pt x="21600" y="3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D959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7" name="Freeform 23"/>
            <p:cNvSpPr/>
            <p:nvPr/>
          </p:nvSpPr>
          <p:spPr>
            <a:xfrm>
              <a:off x="3806190" y="2489200"/>
              <a:ext cx="56515" cy="42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4353" y="18000"/>
                  </a:moveTo>
                  <a:cubicBezTo>
                    <a:pt x="19036" y="15646"/>
                    <a:pt x="21459" y="13229"/>
                    <a:pt x="21539" y="10801"/>
                  </a:cubicBezTo>
                  <a:cubicBezTo>
                    <a:pt x="21600" y="8371"/>
                    <a:pt x="19178" y="5951"/>
                    <a:pt x="14353" y="3600"/>
                  </a:cubicBezTo>
                  <a:lnTo>
                    <a:pt x="14353" y="451"/>
                  </a:lnTo>
                  <a:lnTo>
                    <a:pt x="0" y="0"/>
                  </a:lnTo>
                  <a:lnTo>
                    <a:pt x="0" y="3600"/>
                  </a:lnTo>
                  <a:cubicBezTo>
                    <a:pt x="4825" y="5951"/>
                    <a:pt x="7247" y="8371"/>
                    <a:pt x="7187" y="10801"/>
                  </a:cubicBezTo>
                  <a:cubicBezTo>
                    <a:pt x="7106" y="13229"/>
                    <a:pt x="4683" y="15646"/>
                    <a:pt x="0" y="18000"/>
                  </a:cubicBezTo>
                  <a:lnTo>
                    <a:pt x="0" y="21600"/>
                  </a:lnTo>
                  <a:lnTo>
                    <a:pt x="14353" y="21152"/>
                  </a:lnTo>
                  <a:lnTo>
                    <a:pt x="14353" y="18000"/>
                  </a:lnTo>
                  <a:close/>
                </a:path>
              </a:pathLst>
            </a:custGeom>
            <a:solidFill>
              <a:srgbClr val="C78F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8" name="Freeform 24"/>
            <p:cNvSpPr/>
            <p:nvPr/>
          </p:nvSpPr>
          <p:spPr>
            <a:xfrm>
              <a:off x="3806190" y="2489200"/>
              <a:ext cx="377190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328" y="5400"/>
                  </a:lnTo>
                  <a:lnTo>
                    <a:pt x="7545" y="0"/>
                  </a:lnTo>
                  <a:lnTo>
                    <a:pt x="10800" y="5400"/>
                  </a:lnTo>
                  <a:lnTo>
                    <a:pt x="14055" y="0"/>
                  </a:lnTo>
                  <a:lnTo>
                    <a:pt x="17272" y="540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9" name="Freeform 25"/>
            <p:cNvSpPr/>
            <p:nvPr/>
          </p:nvSpPr>
          <p:spPr>
            <a:xfrm>
              <a:off x="3806190" y="2489200"/>
              <a:ext cx="37465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0" name="Freeform 26"/>
            <p:cNvSpPr/>
            <p:nvPr/>
          </p:nvSpPr>
          <p:spPr>
            <a:xfrm>
              <a:off x="3806190" y="2840355"/>
              <a:ext cx="377190" cy="70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7272" y="16248"/>
                  </a:lnTo>
                  <a:lnTo>
                    <a:pt x="14055" y="21600"/>
                  </a:lnTo>
                  <a:lnTo>
                    <a:pt x="10800" y="16248"/>
                  </a:lnTo>
                  <a:lnTo>
                    <a:pt x="7545" y="21600"/>
                  </a:lnTo>
                  <a:lnTo>
                    <a:pt x="4328" y="16248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1" name="Freeform 27"/>
            <p:cNvSpPr/>
            <p:nvPr/>
          </p:nvSpPr>
          <p:spPr>
            <a:xfrm>
              <a:off x="3806190" y="2840355"/>
              <a:ext cx="37465" cy="70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89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A3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2" name="타원 109"/>
            <p:cNvSpPr/>
            <p:nvPr/>
          </p:nvSpPr>
          <p:spPr>
            <a:xfrm>
              <a:off x="2110105" y="2737485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3" name="타원 110"/>
            <p:cNvSpPr/>
            <p:nvPr/>
          </p:nvSpPr>
          <p:spPr>
            <a:xfrm>
              <a:off x="2689225" y="2728595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4" name="타원 111"/>
            <p:cNvSpPr/>
            <p:nvPr/>
          </p:nvSpPr>
          <p:spPr>
            <a:xfrm>
              <a:off x="3306445" y="2727960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5" name="타원 112"/>
            <p:cNvSpPr/>
            <p:nvPr/>
          </p:nvSpPr>
          <p:spPr>
            <a:xfrm>
              <a:off x="3911600" y="2734310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408" name="그룹 15"/>
            <p:cNvGrpSpPr/>
            <p:nvPr/>
          </p:nvGrpSpPr>
          <p:grpSpPr>
            <a:xfrm>
              <a:off x="1892935" y="1992630"/>
              <a:ext cx="2487930" cy="346710"/>
              <a:chOff x="1892935" y="1992630"/>
              <a:chExt cx="2487930" cy="346710"/>
            </a:xfrm>
          </p:grpSpPr>
          <p:sp>
            <p:nvSpPr>
              <p:cNvPr id="1406" name="직사각형 10"/>
              <p:cNvSpPr/>
              <p:nvPr/>
            </p:nvSpPr>
            <p:spPr>
              <a:xfrm>
                <a:off x="1892935" y="1997710"/>
                <a:ext cx="2487930" cy="342265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7" name="직사각형 11"/>
              <p:cNvSpPr/>
              <p:nvPr/>
            </p:nvSpPr>
            <p:spPr>
              <a:xfrm>
                <a:off x="1892935" y="1992630"/>
                <a:ext cx="2487930" cy="168910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17" name="그룹 70"/>
            <p:cNvGrpSpPr/>
            <p:nvPr/>
          </p:nvGrpSpPr>
          <p:grpSpPr>
            <a:xfrm>
              <a:off x="2005330" y="2011045"/>
              <a:ext cx="2203450" cy="306705"/>
              <a:chOff x="2005330" y="2011045"/>
              <a:chExt cx="2203450" cy="306705"/>
            </a:xfrm>
          </p:grpSpPr>
          <p:sp>
            <p:nvSpPr>
              <p:cNvPr id="1409" name="사각형: 둥근 모서리 17"/>
              <p:cNvSpPr/>
              <p:nvPr/>
            </p:nvSpPr>
            <p:spPr>
              <a:xfrm>
                <a:off x="2015490" y="2178050"/>
                <a:ext cx="424180" cy="13462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0" name="사각형: 둥근 모서리 31"/>
              <p:cNvSpPr/>
              <p:nvPr/>
            </p:nvSpPr>
            <p:spPr>
              <a:xfrm>
                <a:off x="2572385" y="2180590"/>
                <a:ext cx="424180" cy="13462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1" name="사각형: 둥근 모서리 32"/>
              <p:cNvSpPr/>
              <p:nvPr/>
            </p:nvSpPr>
            <p:spPr>
              <a:xfrm>
                <a:off x="3168650" y="2178685"/>
                <a:ext cx="424180" cy="13462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2" name="사각형: 둥근 모서리 33"/>
              <p:cNvSpPr/>
              <p:nvPr/>
            </p:nvSpPr>
            <p:spPr>
              <a:xfrm>
                <a:off x="3774440" y="2183130"/>
                <a:ext cx="424180" cy="134620"/>
              </a:xfrm>
              <a:prstGeom prst="roundRect">
                <a:avLst>
                  <a:gd name="adj" fmla="val 50000"/>
                </a:avLst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3" name="직사각형 19"/>
              <p:cNvSpPr/>
              <p:nvPr/>
            </p:nvSpPr>
            <p:spPr>
              <a:xfrm>
                <a:off x="2005330" y="2020570"/>
                <a:ext cx="434340" cy="1225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4" name="직사각형 55"/>
              <p:cNvSpPr/>
              <p:nvPr/>
            </p:nvSpPr>
            <p:spPr>
              <a:xfrm>
                <a:off x="2552065" y="2011045"/>
                <a:ext cx="434340" cy="1225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5" name="직사각형 56"/>
              <p:cNvSpPr/>
              <p:nvPr/>
            </p:nvSpPr>
            <p:spPr>
              <a:xfrm>
                <a:off x="3168650" y="2017395"/>
                <a:ext cx="434340" cy="1225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6" name="직사각형 57"/>
              <p:cNvSpPr/>
              <p:nvPr/>
            </p:nvSpPr>
            <p:spPr>
              <a:xfrm>
                <a:off x="3773805" y="2012950"/>
                <a:ext cx="434340" cy="1225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20" name="그룹 20"/>
            <p:cNvGrpSpPr/>
            <p:nvPr/>
          </p:nvGrpSpPr>
          <p:grpSpPr>
            <a:xfrm>
              <a:off x="1892935" y="2916555"/>
              <a:ext cx="2487930" cy="346710"/>
              <a:chOff x="1892935" y="2916555"/>
              <a:chExt cx="2487930" cy="346710"/>
            </a:xfrm>
          </p:grpSpPr>
          <p:sp>
            <p:nvSpPr>
              <p:cNvPr id="1418" name="직사각형 21"/>
              <p:cNvSpPr/>
              <p:nvPr/>
            </p:nvSpPr>
            <p:spPr>
              <a:xfrm>
                <a:off x="1892935" y="2921000"/>
                <a:ext cx="2487930" cy="342265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9" name="직사각형 22"/>
              <p:cNvSpPr/>
              <p:nvPr/>
            </p:nvSpPr>
            <p:spPr>
              <a:xfrm>
                <a:off x="1892935" y="2916555"/>
                <a:ext cx="2487930" cy="168910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21" name="사각형: 둥근 모서리 34"/>
            <p:cNvSpPr/>
            <p:nvPr/>
          </p:nvSpPr>
          <p:spPr>
            <a:xfrm>
              <a:off x="2023745" y="3101975"/>
              <a:ext cx="424180" cy="13462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2" name="사각형: 둥근 모서리 35"/>
            <p:cNvSpPr/>
            <p:nvPr/>
          </p:nvSpPr>
          <p:spPr>
            <a:xfrm>
              <a:off x="2580640" y="3104515"/>
              <a:ext cx="424180" cy="13462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3" name="사각형: 둥근 모서리 36"/>
            <p:cNvSpPr/>
            <p:nvPr/>
          </p:nvSpPr>
          <p:spPr>
            <a:xfrm>
              <a:off x="3176905" y="3101975"/>
              <a:ext cx="424180" cy="13462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4" name="사각형: 둥근 모서리 37"/>
            <p:cNvSpPr/>
            <p:nvPr/>
          </p:nvSpPr>
          <p:spPr>
            <a:xfrm>
              <a:off x="3782695" y="3106420"/>
              <a:ext cx="424180" cy="13462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5" name="직사각형 58"/>
            <p:cNvSpPr/>
            <p:nvPr/>
          </p:nvSpPr>
          <p:spPr>
            <a:xfrm>
              <a:off x="2013585" y="2938780"/>
              <a:ext cx="434340" cy="1225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6" name="직사각형 59"/>
            <p:cNvSpPr/>
            <p:nvPr/>
          </p:nvSpPr>
          <p:spPr>
            <a:xfrm>
              <a:off x="2560955" y="2929255"/>
              <a:ext cx="434340" cy="1225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7" name="직사각형 60"/>
            <p:cNvSpPr/>
            <p:nvPr/>
          </p:nvSpPr>
          <p:spPr>
            <a:xfrm>
              <a:off x="3176905" y="2935605"/>
              <a:ext cx="434340" cy="1225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8" name="직사각형 61"/>
            <p:cNvSpPr/>
            <p:nvPr/>
          </p:nvSpPr>
          <p:spPr>
            <a:xfrm>
              <a:off x="3782695" y="2931795"/>
              <a:ext cx="434340" cy="1225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9" name="Freeform 42"/>
            <p:cNvSpPr/>
            <p:nvPr/>
          </p:nvSpPr>
          <p:spPr>
            <a:xfrm>
              <a:off x="2106930" y="3441065"/>
              <a:ext cx="193040" cy="1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0" name="Freeform 43"/>
            <p:cNvSpPr/>
            <p:nvPr/>
          </p:nvSpPr>
          <p:spPr>
            <a:xfrm>
              <a:off x="2162175" y="3397250"/>
              <a:ext cx="82550" cy="4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1" name="Freeform 44"/>
            <p:cNvSpPr/>
            <p:nvPr/>
          </p:nvSpPr>
          <p:spPr>
            <a:xfrm>
              <a:off x="2106930" y="3559810"/>
              <a:ext cx="193040" cy="3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2" name="Rectangle 46"/>
            <p:cNvSpPr/>
            <p:nvPr/>
          </p:nvSpPr>
          <p:spPr>
            <a:xfrm>
              <a:off x="2106930" y="3678555"/>
              <a:ext cx="193040" cy="145415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3" name="Freeform 42"/>
            <p:cNvSpPr/>
            <p:nvPr/>
          </p:nvSpPr>
          <p:spPr>
            <a:xfrm>
              <a:off x="2691130" y="3429635"/>
              <a:ext cx="193040" cy="1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4" name="Freeform 43"/>
            <p:cNvSpPr/>
            <p:nvPr/>
          </p:nvSpPr>
          <p:spPr>
            <a:xfrm>
              <a:off x="2746375" y="3385820"/>
              <a:ext cx="82550" cy="4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5" name="Freeform 44"/>
            <p:cNvSpPr/>
            <p:nvPr/>
          </p:nvSpPr>
          <p:spPr>
            <a:xfrm>
              <a:off x="2691130" y="3548380"/>
              <a:ext cx="193040" cy="3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6" name="Rectangle 46"/>
            <p:cNvSpPr/>
            <p:nvPr/>
          </p:nvSpPr>
          <p:spPr>
            <a:xfrm>
              <a:off x="2691130" y="3667125"/>
              <a:ext cx="193040" cy="145415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7" name="Freeform 42"/>
            <p:cNvSpPr/>
            <p:nvPr/>
          </p:nvSpPr>
          <p:spPr>
            <a:xfrm>
              <a:off x="3320415" y="3421380"/>
              <a:ext cx="193040" cy="1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8" name="Freeform 43"/>
            <p:cNvSpPr/>
            <p:nvPr/>
          </p:nvSpPr>
          <p:spPr>
            <a:xfrm>
              <a:off x="3375660" y="3377565"/>
              <a:ext cx="82550" cy="4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9" name="Freeform 44"/>
            <p:cNvSpPr/>
            <p:nvPr/>
          </p:nvSpPr>
          <p:spPr>
            <a:xfrm>
              <a:off x="3320415" y="3540125"/>
              <a:ext cx="193040" cy="3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0" name="Rectangle 46"/>
            <p:cNvSpPr/>
            <p:nvPr/>
          </p:nvSpPr>
          <p:spPr>
            <a:xfrm>
              <a:off x="3320415" y="3658870"/>
              <a:ext cx="193040" cy="145415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1" name="Freeform 42"/>
            <p:cNvSpPr/>
            <p:nvPr/>
          </p:nvSpPr>
          <p:spPr>
            <a:xfrm>
              <a:off x="3916680" y="3433445"/>
              <a:ext cx="193040" cy="1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2" name="Freeform 43"/>
            <p:cNvSpPr/>
            <p:nvPr/>
          </p:nvSpPr>
          <p:spPr>
            <a:xfrm>
              <a:off x="3972560" y="3388995"/>
              <a:ext cx="82550" cy="4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3" name="Freeform 44"/>
            <p:cNvSpPr/>
            <p:nvPr/>
          </p:nvSpPr>
          <p:spPr>
            <a:xfrm>
              <a:off x="3916680" y="3552190"/>
              <a:ext cx="193040" cy="33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4" name="Rectangle 46"/>
            <p:cNvSpPr/>
            <p:nvPr/>
          </p:nvSpPr>
          <p:spPr>
            <a:xfrm>
              <a:off x="3916680" y="3670935"/>
              <a:ext cx="193040" cy="145415"/>
            </a:xfrm>
            <a:prstGeom prst="rect">
              <a:avLst/>
            </a:prstGeom>
            <a:solidFill>
              <a:srgbClr val="E3C7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5" name="타원 114"/>
            <p:cNvSpPr/>
            <p:nvPr/>
          </p:nvSpPr>
          <p:spPr>
            <a:xfrm>
              <a:off x="2117725" y="3707130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6" name="타원 115"/>
            <p:cNvSpPr/>
            <p:nvPr/>
          </p:nvSpPr>
          <p:spPr>
            <a:xfrm>
              <a:off x="2696845" y="3698240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7" name="타원 116"/>
            <p:cNvSpPr/>
            <p:nvPr/>
          </p:nvSpPr>
          <p:spPr>
            <a:xfrm>
              <a:off x="3314065" y="3698240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8" name="타원 117"/>
            <p:cNvSpPr/>
            <p:nvPr/>
          </p:nvSpPr>
          <p:spPr>
            <a:xfrm>
              <a:off x="3919855" y="3703955"/>
              <a:ext cx="207645" cy="228600"/>
            </a:xfrm>
            <a:prstGeom prst="ellipse">
              <a:avLst/>
            </a:prstGeom>
            <a:noFill/>
            <a:ln w="1905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451" name="그룹 23"/>
            <p:cNvGrpSpPr/>
            <p:nvPr/>
          </p:nvGrpSpPr>
          <p:grpSpPr>
            <a:xfrm>
              <a:off x="1892935" y="3881120"/>
              <a:ext cx="2487930" cy="346710"/>
              <a:chOff x="1892935" y="3881120"/>
              <a:chExt cx="2487930" cy="346710"/>
            </a:xfrm>
          </p:grpSpPr>
          <p:sp>
            <p:nvSpPr>
              <p:cNvPr id="1449" name="직사각형 24"/>
              <p:cNvSpPr/>
              <p:nvPr/>
            </p:nvSpPr>
            <p:spPr>
              <a:xfrm>
                <a:off x="1892935" y="3886200"/>
                <a:ext cx="2487930" cy="342265"/>
              </a:xfrm>
              <a:prstGeom prst="rect">
                <a:avLst/>
              </a:prstGeom>
              <a:solidFill>
                <a:srgbClr val="E4E6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50" name="직사각형 25"/>
              <p:cNvSpPr/>
              <p:nvPr/>
            </p:nvSpPr>
            <p:spPr>
              <a:xfrm>
                <a:off x="1892935" y="3881120"/>
                <a:ext cx="2487930" cy="168910"/>
              </a:xfrm>
              <a:prstGeom prst="rect">
                <a:avLst/>
              </a:prstGeom>
              <a:solidFill>
                <a:srgbClr val="F2F7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52" name="사각형: 둥근 모서리 38"/>
            <p:cNvSpPr/>
            <p:nvPr/>
          </p:nvSpPr>
          <p:spPr>
            <a:xfrm>
              <a:off x="2034540" y="4065270"/>
              <a:ext cx="424180" cy="13462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3" name="사각형: 둥근 모서리 39"/>
            <p:cNvSpPr/>
            <p:nvPr/>
          </p:nvSpPr>
          <p:spPr>
            <a:xfrm>
              <a:off x="2591435" y="4068445"/>
              <a:ext cx="424180" cy="13462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4" name="사각형: 둥근 모서리 40"/>
            <p:cNvSpPr/>
            <p:nvPr/>
          </p:nvSpPr>
          <p:spPr>
            <a:xfrm>
              <a:off x="3187065" y="4065905"/>
              <a:ext cx="424180" cy="13462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5" name="사각형: 둥근 모서리 41"/>
            <p:cNvSpPr/>
            <p:nvPr/>
          </p:nvSpPr>
          <p:spPr>
            <a:xfrm>
              <a:off x="3792855" y="4070350"/>
              <a:ext cx="424180" cy="134620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6" name="직사각형 62"/>
            <p:cNvSpPr/>
            <p:nvPr/>
          </p:nvSpPr>
          <p:spPr>
            <a:xfrm>
              <a:off x="2013585" y="3916680"/>
              <a:ext cx="434340" cy="1225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7" name="직사각형 63"/>
            <p:cNvSpPr/>
            <p:nvPr/>
          </p:nvSpPr>
          <p:spPr>
            <a:xfrm>
              <a:off x="2560955" y="3907155"/>
              <a:ext cx="434340" cy="1225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8" name="직사각형 64"/>
            <p:cNvSpPr/>
            <p:nvPr/>
          </p:nvSpPr>
          <p:spPr>
            <a:xfrm>
              <a:off x="3176905" y="3913505"/>
              <a:ext cx="434340" cy="1225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9" name="직사각형 65"/>
            <p:cNvSpPr/>
            <p:nvPr/>
          </p:nvSpPr>
          <p:spPr>
            <a:xfrm>
              <a:off x="3782695" y="3909060"/>
              <a:ext cx="434340" cy="1225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61" name="TextBox 2"/>
          <p:cNvSpPr txBox="1"/>
          <p:nvPr/>
        </p:nvSpPr>
        <p:spPr>
          <a:xfrm>
            <a:off x="8385810" y="2569845"/>
            <a:ext cx="2806700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 b="1">
                <a:solidFill>
                  <a:srgbClr val="91495A"/>
                </a:solidFill>
                <a:latin typeface="NanumSquare_acB"/>
                <a:ea typeface="NanumSquare_acB"/>
                <a:cs typeface="NanumSquare_acB"/>
                <a:sym typeface="NanumSquare_acB"/>
              </a:defRPr>
            </a:lvl1pPr>
          </a:lstStyle>
          <a:p>
            <a:r>
              <a:t>Thank you</a:t>
            </a:r>
          </a:p>
        </p:txBody>
      </p:sp>
      <p:sp>
        <p:nvSpPr>
          <p:cNvPr id="1462" name="직선 연결선 4"/>
          <p:cNvSpPr/>
          <p:nvPr/>
        </p:nvSpPr>
        <p:spPr>
          <a:xfrm>
            <a:off x="7439660" y="3419475"/>
            <a:ext cx="4168775" cy="0"/>
          </a:xfrm>
          <a:prstGeom prst="line">
            <a:avLst/>
          </a:prstGeom>
          <a:ln w="6350">
            <a:solidFill>
              <a:srgbClr val="D1A3A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63" name="TextBox 5"/>
          <p:cNvSpPr txBox="1"/>
          <p:nvPr/>
        </p:nvSpPr>
        <p:spPr>
          <a:xfrm>
            <a:off x="11470640" y="3561080"/>
            <a:ext cx="92075" cy="41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horz" wrap="none" lIns="45720" tIns="45720" rIns="45720" bIns="45720" numCol="1" anchor="t">
            <a:spAutoFit/>
          </a:bodyPr>
          <a:lstStyle/>
          <a:p>
            <a:pPr marL="0" indent="0" algn="r" latinLnBrk="0">
              <a:buFontTx/>
              <a:buNone/>
              <a:defRPr>
                <a:solidFill>
                  <a:srgbClr val="C78F9C"/>
                </a:solidFill>
              </a:defRPr>
            </a:pPr>
            <a:r>
              <a:t>Vending  </a:t>
            </a:r>
            <a:r>
              <a:rPr sz="2100" b="0" i="0">
                <a:solidFill>
                  <a:srgbClr val="202124"/>
                </a:solidFill>
                <a:latin typeface="inherit" charset="0"/>
                <a:ea typeface="inherit" charset="0"/>
              </a:rPr>
              <a:t>machine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1" grpId="1" animBg="1" advAuto="0"/>
      <p:bldP spid="1462" grpId="2" animBg="1" advAuto="0"/>
      <p:bldP spid="1463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이등변 삼각형 431"/>
          <p:cNvSpPr>
            <a:spLocks/>
          </p:cNvSpPr>
          <p:nvPr/>
        </p:nvSpPr>
        <p:spPr>
          <a:xfrm>
            <a:off x="0" y="4244975"/>
            <a:ext cx="12193905" cy="2614930"/>
          </a:xfrm>
          <a:custGeom>
            <a:avLst/>
            <a:gdLst>
              <a:gd name="TX0" fmla="*/ 0 w 21603"/>
              <a:gd name="TY0" fmla="*/ 21600 h 21603"/>
              <a:gd name="TX1" fmla="*/ 11544 w 21603"/>
              <a:gd name="TY1" fmla="*/ 0 h 21603"/>
              <a:gd name="TX2" fmla="*/ 21600 w 21603"/>
              <a:gd name="TY2" fmla="*/ 21600 h 2160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</a:cxnLst>
            <a:rect l="l" t="t" r="r" b="b"/>
            <a:pathLst>
              <a:path w="21603" h="21603">
                <a:moveTo>
                  <a:pt x="0" y="21600"/>
                </a:moveTo>
                <a:lnTo>
                  <a:pt x="11544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3C7CE"/>
          </a:solidFill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noAutofit/>
          </a:bodyPr>
          <a:lstStyle/>
          <a:p>
            <a:pPr marL="0" indent="0" algn="ctr" latinLnBrk="0">
              <a:buFontTx/>
              <a:buNone/>
              <a:defRPr>
                <a:solidFill>
                  <a:srgbClr val="FFFFFF"/>
                </a:solidFill>
              </a:defRPr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NanumSquare_acR" charset="0"/>
              <a:ea typeface="NanumSquare_acR" charset="0"/>
              <a:cs typeface="+mj-cs"/>
            </a:endParaRPr>
          </a:p>
        </p:txBody>
      </p:sp>
      <p:grpSp>
        <p:nvGrpSpPr>
          <p:cNvPr id="617" name="그룹 592"/>
          <p:cNvGrpSpPr/>
          <p:nvPr/>
        </p:nvGrpSpPr>
        <p:grpSpPr>
          <a:xfrm>
            <a:off x="3957320" y="541655"/>
            <a:ext cx="4503420" cy="5561965"/>
            <a:chOff x="3957320" y="541655"/>
            <a:chExt cx="4503420" cy="5561965"/>
          </a:xfrm>
        </p:grpSpPr>
        <p:grpSp>
          <p:nvGrpSpPr>
            <p:cNvPr id="615" name="그룹 593"/>
            <p:cNvGrpSpPr/>
            <p:nvPr/>
          </p:nvGrpSpPr>
          <p:grpSpPr>
            <a:xfrm>
              <a:off x="3957320" y="541655"/>
              <a:ext cx="4503420" cy="5561965"/>
              <a:chOff x="3957320" y="541655"/>
              <a:chExt cx="4503420" cy="5561965"/>
            </a:xfrm>
          </p:grpSpPr>
          <p:grpSp>
            <p:nvGrpSpPr>
              <p:cNvPr id="497" name="Group 4"/>
              <p:cNvGrpSpPr/>
              <p:nvPr/>
            </p:nvGrpSpPr>
            <p:grpSpPr>
              <a:xfrm>
                <a:off x="5213350" y="541655"/>
                <a:ext cx="2992755" cy="5561965"/>
                <a:chOff x="5213350" y="541655"/>
                <a:chExt cx="2992755" cy="5561965"/>
              </a:xfrm>
            </p:grpSpPr>
            <p:sp>
              <p:nvSpPr>
                <p:cNvPr id="488" name="Freeform 5"/>
                <p:cNvSpPr>
                  <a:spLocks/>
                </p:cNvSpPr>
                <p:nvPr/>
              </p:nvSpPr>
              <p:spPr>
                <a:xfrm>
                  <a:off x="5213350" y="1133475"/>
                  <a:ext cx="1997075" cy="473583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0 w 21603"/>
                    <a:gd name="TY1" fmla="*/ 16201 h 21603"/>
                    <a:gd name="TX2" fmla="*/ 21600 w 21603"/>
                    <a:gd name="TY2" fmla="*/ 21600 h 21603"/>
                    <a:gd name="TX3" fmla="*/ 21600 w 21603"/>
                    <a:gd name="TY3" fmla="*/ 5399 h 21603"/>
                    <a:gd name="TX4" fmla="*/ 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0" y="16201"/>
                      </a:lnTo>
                      <a:lnTo>
                        <a:pt x="21600" y="21600"/>
                      </a:lnTo>
                      <a:lnTo>
                        <a:pt x="21600" y="5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A1A1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489" name="Freeform 10"/>
                <p:cNvSpPr>
                  <a:spLocks/>
                </p:cNvSpPr>
                <p:nvPr/>
              </p:nvSpPr>
              <p:spPr>
                <a:xfrm>
                  <a:off x="5213350" y="541655"/>
                  <a:ext cx="2993390" cy="1777365"/>
                </a:xfrm>
                <a:custGeom>
                  <a:avLst/>
                  <a:gdLst>
                    <a:gd name="TX0" fmla="*/ 0 w 21603"/>
                    <a:gd name="TY0" fmla="*/ 7205 h 21603"/>
                    <a:gd name="TX1" fmla="*/ 7197 w 21603"/>
                    <a:gd name="TY1" fmla="*/ 0 h 21603"/>
                    <a:gd name="TX2" fmla="*/ 21600 w 21603"/>
                    <a:gd name="TY2" fmla="*/ 14395 h 21603"/>
                    <a:gd name="TX3" fmla="*/ 14403 w 21603"/>
                    <a:gd name="TY3" fmla="*/ 21600 h 21603"/>
                    <a:gd name="TX4" fmla="*/ 0 w 21603"/>
                    <a:gd name="TY4" fmla="*/ 7205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0" y="7205"/>
                      </a:moveTo>
                      <a:lnTo>
                        <a:pt x="7197" y="0"/>
                      </a:lnTo>
                      <a:lnTo>
                        <a:pt x="21600" y="14395"/>
                      </a:lnTo>
                      <a:lnTo>
                        <a:pt x="14403" y="21600"/>
                      </a:lnTo>
                      <a:lnTo>
                        <a:pt x="0" y="7205"/>
                      </a:lnTo>
                      <a:close/>
                    </a:path>
                  </a:pathLst>
                </a:custGeom>
                <a:solidFill>
                  <a:srgbClr val="DDB3B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490" name="Freeform 11"/>
                <p:cNvSpPr>
                  <a:spLocks/>
                </p:cNvSpPr>
                <p:nvPr/>
              </p:nvSpPr>
              <p:spPr>
                <a:xfrm>
                  <a:off x="7208520" y="1724660"/>
                  <a:ext cx="998855" cy="4144645"/>
                </a:xfrm>
                <a:custGeom>
                  <a:avLst/>
                  <a:gdLst>
                    <a:gd name="TX0" fmla="*/ 0 w 21603"/>
                    <a:gd name="TY0" fmla="*/ 21600 h 21603"/>
                    <a:gd name="TX1" fmla="*/ 21600 w 21603"/>
                    <a:gd name="TY1" fmla="*/ 18512 h 21603"/>
                    <a:gd name="TX2" fmla="*/ 21600 w 21603"/>
                    <a:gd name="TY2" fmla="*/ 0 h 21603"/>
                    <a:gd name="TX3" fmla="*/ 0 w 21603"/>
                    <a:gd name="TY3" fmla="*/ 3088 h 21603"/>
                    <a:gd name="TX4" fmla="*/ 0 w 21603"/>
                    <a:gd name="TY4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0" y="21600"/>
                      </a:moveTo>
                      <a:lnTo>
                        <a:pt x="21600" y="18512"/>
                      </a:lnTo>
                      <a:lnTo>
                        <a:pt x="21600" y="0"/>
                      </a:lnTo>
                      <a:lnTo>
                        <a:pt x="0" y="3088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E4B4AC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491" name="Freeform 12"/>
                <p:cNvSpPr>
                  <a:spLocks/>
                </p:cNvSpPr>
                <p:nvPr/>
              </p:nvSpPr>
              <p:spPr>
                <a:xfrm>
                  <a:off x="5213350" y="4684395"/>
                  <a:ext cx="201295" cy="35687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0 w 21603"/>
                    <a:gd name="TY1" fmla="*/ 14374 h 21603"/>
                    <a:gd name="TX2" fmla="*/ 21600 w 21603"/>
                    <a:gd name="TY2" fmla="*/ 21600 h 21603"/>
                    <a:gd name="TX3" fmla="*/ 21600 w 21603"/>
                    <a:gd name="TY3" fmla="*/ 7148 h 21603"/>
                    <a:gd name="TX4" fmla="*/ 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0" y="14374"/>
                      </a:lnTo>
                      <a:lnTo>
                        <a:pt x="21600" y="21600"/>
                      </a:lnTo>
                      <a:lnTo>
                        <a:pt x="21600" y="71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A1A1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492" name="Freeform 13"/>
                <p:cNvSpPr>
                  <a:spLocks/>
                </p:cNvSpPr>
                <p:nvPr/>
              </p:nvSpPr>
              <p:spPr>
                <a:xfrm>
                  <a:off x="5412740" y="4801870"/>
                  <a:ext cx="202565" cy="239395"/>
                </a:xfrm>
                <a:custGeom>
                  <a:avLst/>
                  <a:gdLst>
                    <a:gd name="TX0" fmla="*/ 21600 w 21603"/>
                    <a:gd name="TY0" fmla="*/ 10830 h 21603"/>
                    <a:gd name="TX1" fmla="*/ 0 w 21603"/>
                    <a:gd name="TY1" fmla="*/ 21600 h 21603"/>
                    <a:gd name="TX2" fmla="*/ 0 w 21603"/>
                    <a:gd name="TY2" fmla="*/ 0 h 21603"/>
                    <a:gd name="TX3" fmla="*/ 21600 w 21603"/>
                    <a:gd name="TY3" fmla="*/ 1083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</a:cxnLst>
                  <a:rect l="l" t="t" r="r" b="b"/>
                  <a:pathLst>
                    <a:path w="21603" h="21603">
                      <a:moveTo>
                        <a:pt x="21600" y="1083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21600" y="10830"/>
                      </a:lnTo>
                      <a:close/>
                    </a:path>
                  </a:pathLst>
                </a:custGeom>
                <a:solidFill>
                  <a:srgbClr val="DDB3B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493" name="Freeform 14"/>
                <p:cNvSpPr>
                  <a:spLocks/>
                </p:cNvSpPr>
                <p:nvPr/>
              </p:nvSpPr>
              <p:spPr>
                <a:xfrm>
                  <a:off x="8006080" y="5274945"/>
                  <a:ext cx="202565" cy="356870"/>
                </a:xfrm>
                <a:custGeom>
                  <a:avLst/>
                  <a:gdLst>
                    <a:gd name="TX0" fmla="*/ 21600 w 21603"/>
                    <a:gd name="TY0" fmla="*/ 0 h 21603"/>
                    <a:gd name="TX1" fmla="*/ 21600 w 21603"/>
                    <a:gd name="TY1" fmla="*/ 14374 h 21603"/>
                    <a:gd name="TX2" fmla="*/ 0 w 21603"/>
                    <a:gd name="TY2" fmla="*/ 21600 h 21603"/>
                    <a:gd name="TX3" fmla="*/ 0 w 21603"/>
                    <a:gd name="TY3" fmla="*/ 7148 h 21603"/>
                    <a:gd name="TX4" fmla="*/ 2160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0"/>
                      </a:moveTo>
                      <a:lnTo>
                        <a:pt x="21600" y="14374"/>
                      </a:lnTo>
                      <a:lnTo>
                        <a:pt x="0" y="21600"/>
                      </a:lnTo>
                      <a:lnTo>
                        <a:pt x="0" y="7148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E4B4AC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494" name="Freeform 15"/>
                <p:cNvSpPr>
                  <a:spLocks/>
                </p:cNvSpPr>
                <p:nvPr/>
              </p:nvSpPr>
              <p:spPr>
                <a:xfrm>
                  <a:off x="7806690" y="5392420"/>
                  <a:ext cx="201295" cy="239395"/>
                </a:xfrm>
                <a:custGeom>
                  <a:avLst/>
                  <a:gdLst>
                    <a:gd name="TX0" fmla="*/ 0 w 21603"/>
                    <a:gd name="TY0" fmla="*/ 10800 h 21603"/>
                    <a:gd name="TX1" fmla="*/ 21600 w 21603"/>
                    <a:gd name="TY1" fmla="*/ 21600 h 21603"/>
                    <a:gd name="TX2" fmla="*/ 21600 w 21603"/>
                    <a:gd name="TY2" fmla="*/ 0 h 21603"/>
                    <a:gd name="TX3" fmla="*/ 0 w 21603"/>
                    <a:gd name="TY3" fmla="*/ 108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</a:cxnLst>
                  <a:rect l="l" t="t" r="r" b="b"/>
                  <a:pathLst>
                    <a:path w="21603" h="21603">
                      <a:moveTo>
                        <a:pt x="0" y="10800"/>
                      </a:move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0" y="1080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495" name="Freeform 16"/>
                <p:cNvSpPr>
                  <a:spLocks/>
                </p:cNvSpPr>
                <p:nvPr/>
              </p:nvSpPr>
              <p:spPr>
                <a:xfrm>
                  <a:off x="7009130" y="5748655"/>
                  <a:ext cx="201295" cy="35687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136 w 21603"/>
                    <a:gd name="TY1" fmla="*/ 14452 h 21603"/>
                    <a:gd name="TX2" fmla="*/ 21600 w 21603"/>
                    <a:gd name="TY2" fmla="*/ 21600 h 21603"/>
                    <a:gd name="TX3" fmla="*/ 21600 w 21603"/>
                    <a:gd name="TY3" fmla="*/ 7226 h 21603"/>
                    <a:gd name="TX4" fmla="*/ 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136" y="14452"/>
                      </a:lnTo>
                      <a:lnTo>
                        <a:pt x="21600" y="21600"/>
                      </a:lnTo>
                      <a:lnTo>
                        <a:pt x="21600" y="72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A1A1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496" name="Freeform 17"/>
                <p:cNvSpPr>
                  <a:spLocks/>
                </p:cNvSpPr>
                <p:nvPr/>
              </p:nvSpPr>
              <p:spPr>
                <a:xfrm>
                  <a:off x="7208520" y="5748655"/>
                  <a:ext cx="201295" cy="356870"/>
                </a:xfrm>
                <a:custGeom>
                  <a:avLst/>
                  <a:gdLst>
                    <a:gd name="TX0" fmla="*/ 21600 w 21603"/>
                    <a:gd name="TY0" fmla="*/ 0 h 21603"/>
                    <a:gd name="TX1" fmla="*/ 21464 w 21603"/>
                    <a:gd name="TY1" fmla="*/ 14452 h 21603"/>
                    <a:gd name="TX2" fmla="*/ 0 w 21603"/>
                    <a:gd name="TY2" fmla="*/ 21600 h 21603"/>
                    <a:gd name="TX3" fmla="*/ 0 w 21603"/>
                    <a:gd name="TY3" fmla="*/ 7226 h 21603"/>
                    <a:gd name="TX4" fmla="*/ 2160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0"/>
                      </a:moveTo>
                      <a:lnTo>
                        <a:pt x="21464" y="14452"/>
                      </a:lnTo>
                      <a:lnTo>
                        <a:pt x="0" y="21600"/>
                      </a:lnTo>
                      <a:lnTo>
                        <a:pt x="0" y="7226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DB3B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</p:grpSp>
          <p:grpSp>
            <p:nvGrpSpPr>
              <p:cNvPr id="614" name="그룹 596"/>
              <p:cNvGrpSpPr/>
              <p:nvPr/>
            </p:nvGrpSpPr>
            <p:grpSpPr>
              <a:xfrm>
                <a:off x="3957320" y="1698625"/>
                <a:ext cx="4503420" cy="3650615"/>
                <a:chOff x="3957320" y="1698625"/>
                <a:chExt cx="4503420" cy="3650615"/>
              </a:xfrm>
            </p:grpSpPr>
            <p:sp>
              <p:nvSpPr>
                <p:cNvPr id="498" name="자유형: 도형 597"/>
                <p:cNvSpPr>
                  <a:spLocks/>
                </p:cNvSpPr>
                <p:nvPr/>
              </p:nvSpPr>
              <p:spPr>
                <a:xfrm>
                  <a:off x="4260850" y="1891030"/>
                  <a:ext cx="3147695" cy="2566670"/>
                </a:xfrm>
                <a:custGeom>
                  <a:avLst/>
                  <a:gdLst>
                    <a:gd name="TX0" fmla="*/ 1229 w 21603"/>
                    <a:gd name="TY0" fmla="*/ 0 h 21603"/>
                    <a:gd name="TX1" fmla="*/ 20371 w 21603"/>
                    <a:gd name="TY1" fmla="*/ 0 h 21603"/>
                    <a:gd name="TX2" fmla="*/ 21600 w 21603"/>
                    <a:gd name="TY2" fmla="*/ 814 h 21603"/>
                    <a:gd name="TX3" fmla="*/ 21600 w 21603"/>
                    <a:gd name="TY3" fmla="*/ 20786 h 21603"/>
                    <a:gd name="TX4" fmla="*/ 20371 w 21603"/>
                    <a:gd name="TY4" fmla="*/ 21600 h 21603"/>
                    <a:gd name="TX5" fmla="*/ 1229 w 21603"/>
                    <a:gd name="TY5" fmla="*/ 21600 h 21603"/>
                    <a:gd name="TX6" fmla="*/ 0 w 21603"/>
                    <a:gd name="TY6" fmla="*/ 20786 h 21603"/>
                    <a:gd name="TX7" fmla="*/ 0 w 21603"/>
                    <a:gd name="TY7" fmla="*/ 814 h 21603"/>
                    <a:gd name="TX8" fmla="*/ 1229 w 21603"/>
                    <a:gd name="TY8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</a:cxnLst>
                  <a:rect l="l" t="t" r="r" b="b"/>
                  <a:pathLst>
                    <a:path w="21603" h="21603">
                      <a:moveTo>
                        <a:pt x="1229" y="0"/>
                      </a:moveTo>
                      <a:lnTo>
                        <a:pt x="20371" y="0"/>
                      </a:lnTo>
                      <a:cubicBezTo>
                        <a:pt x="21050" y="0"/>
                        <a:pt x="21600" y="365"/>
                        <a:pt x="21600" y="814"/>
                      </a:cubicBezTo>
                      <a:lnTo>
                        <a:pt x="21600" y="20786"/>
                      </a:lnTo>
                      <a:cubicBezTo>
                        <a:pt x="21600" y="21235"/>
                        <a:pt x="21050" y="21600"/>
                        <a:pt x="20371" y="21600"/>
                      </a:cubicBezTo>
                      <a:lnTo>
                        <a:pt x="1229" y="21600"/>
                      </a:lnTo>
                      <a:cubicBezTo>
                        <a:pt x="550" y="21600"/>
                        <a:pt x="0" y="21235"/>
                        <a:pt x="0" y="20786"/>
                      </a:cubicBezTo>
                      <a:lnTo>
                        <a:pt x="0" y="814"/>
                      </a:lnTo>
                      <a:cubicBezTo>
                        <a:pt x="0" y="365"/>
                        <a:pt x="550" y="0"/>
                        <a:pt x="1229" y="0"/>
                      </a:cubicBezTo>
                      <a:close/>
                    </a:path>
                  </a:pathLst>
                </a:custGeom>
                <a:solidFill>
                  <a:srgbClr val="F3FBF8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499" name="자유형: 도형 598"/>
                <p:cNvSpPr>
                  <a:spLocks/>
                </p:cNvSpPr>
                <p:nvPr/>
              </p:nvSpPr>
              <p:spPr>
                <a:xfrm>
                  <a:off x="3957320" y="1698625"/>
                  <a:ext cx="4371340" cy="365252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21600 w 21603"/>
                    <a:gd name="TY1" fmla="*/ 0 h 21603"/>
                    <a:gd name="TX2" fmla="*/ 21600 w 21603"/>
                    <a:gd name="TY2" fmla="*/ 21600 h 21603"/>
                    <a:gd name="TX3" fmla="*/ 0 w 21603"/>
                    <a:gd name="TY3" fmla="*/ 21600 h 21603"/>
                    <a:gd name="TX4" fmla="*/ 0 w 21603"/>
                    <a:gd name="TY4" fmla="*/ 0 h 21603"/>
                    <a:gd name="TX6" fmla="*/ 2385 w 21603"/>
                    <a:gd name="TY6" fmla="*/ 1137 h 21603"/>
                    <a:gd name="TX7" fmla="*/ 1500 w 21603"/>
                    <a:gd name="TY7" fmla="*/ 1709 h 21603"/>
                    <a:gd name="TX8" fmla="*/ 1500 w 21603"/>
                    <a:gd name="TY8" fmla="*/ 15741 h 21603"/>
                    <a:gd name="TX9" fmla="*/ 2385 w 21603"/>
                    <a:gd name="TY9" fmla="*/ 16313 h 21603"/>
                    <a:gd name="TX10" fmla="*/ 16165 w 21603"/>
                    <a:gd name="TY10" fmla="*/ 16313 h 21603"/>
                    <a:gd name="TX11" fmla="*/ 17050 w 21603"/>
                    <a:gd name="TY11" fmla="*/ 15741 h 21603"/>
                    <a:gd name="TX12" fmla="*/ 17050 w 21603"/>
                    <a:gd name="TY12" fmla="*/ 1709 h 21603"/>
                    <a:gd name="TX13" fmla="*/ 16165 w 21603"/>
                    <a:gd name="TY13" fmla="*/ 1137 h 21603"/>
                    <a:gd name="TX14" fmla="*/ 2385 w 21603"/>
                    <a:gd name="TY14" fmla="*/ 1137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  <a:cxn ang="0">
                      <a:pos x="TX14" y="TY14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  <a:moveTo>
                        <a:pt x="2385" y="1137"/>
                      </a:moveTo>
                      <a:cubicBezTo>
                        <a:pt x="1896" y="1137"/>
                        <a:pt x="1500" y="1393"/>
                        <a:pt x="1500" y="1709"/>
                      </a:cubicBezTo>
                      <a:lnTo>
                        <a:pt x="1500" y="15741"/>
                      </a:lnTo>
                      <a:cubicBezTo>
                        <a:pt x="1500" y="16057"/>
                        <a:pt x="1896" y="16313"/>
                        <a:pt x="2385" y="16313"/>
                      </a:cubicBezTo>
                      <a:lnTo>
                        <a:pt x="16165" y="16313"/>
                      </a:lnTo>
                      <a:cubicBezTo>
                        <a:pt x="16654" y="16313"/>
                        <a:pt x="17050" y="16057"/>
                        <a:pt x="17050" y="15741"/>
                      </a:cubicBezTo>
                      <a:lnTo>
                        <a:pt x="17050" y="1709"/>
                      </a:lnTo>
                      <a:cubicBezTo>
                        <a:pt x="17050" y="1393"/>
                        <a:pt x="16654" y="1137"/>
                        <a:pt x="16165" y="1137"/>
                      </a:cubicBezTo>
                      <a:lnTo>
                        <a:pt x="2385" y="1137"/>
                      </a:lnTo>
                      <a:close/>
                    </a:path>
                  </a:pathLst>
                </a:cu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00" name="직사각형 599"/>
                <p:cNvSpPr>
                  <a:spLocks/>
                </p:cNvSpPr>
                <p:nvPr/>
              </p:nvSpPr>
              <p:spPr>
                <a:xfrm>
                  <a:off x="7586345" y="1698625"/>
                  <a:ext cx="875665" cy="3649345"/>
                </a:xfrm>
                <a:prstGeom prst="rect">
                  <a:avLst/>
                </a:prstGeom>
                <a:solidFill>
                  <a:srgbClr val="E7C8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01" name="직사각형 600"/>
                <p:cNvSpPr>
                  <a:spLocks/>
                </p:cNvSpPr>
                <p:nvPr/>
              </p:nvSpPr>
              <p:spPr>
                <a:xfrm>
                  <a:off x="8278495" y="1698625"/>
                  <a:ext cx="125095" cy="3652520"/>
                </a:xfrm>
                <a:prstGeom prst="rect">
                  <a:avLst/>
                </a:pr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02" name="사각형: 둥근 모서리 601"/>
                <p:cNvSpPr>
                  <a:spLocks/>
                </p:cNvSpPr>
                <p:nvPr/>
              </p:nvSpPr>
              <p:spPr>
                <a:xfrm>
                  <a:off x="7585710" y="3153410"/>
                  <a:ext cx="685800" cy="23749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9D9D9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grpSp>
              <p:nvGrpSpPr>
                <p:cNvPr id="505" name="사각형: 둥근 모서리 602"/>
                <p:cNvGrpSpPr/>
                <p:nvPr/>
              </p:nvGrpSpPr>
              <p:grpSpPr>
                <a:xfrm>
                  <a:off x="7635875" y="3201035"/>
                  <a:ext cx="582930" cy="142875"/>
                  <a:chOff x="7635875" y="3201035"/>
                  <a:chExt cx="582930" cy="142875"/>
                </a:xfrm>
              </p:grpSpPr>
              <p:sp>
                <p:nvSpPr>
                  <p:cNvPr id="503" name="모서리가 둥근 직사각형"/>
                  <p:cNvSpPr>
                    <a:spLocks/>
                  </p:cNvSpPr>
                  <p:nvPr/>
                </p:nvSpPr>
                <p:spPr>
                  <a:xfrm>
                    <a:off x="7635875" y="3201035"/>
                    <a:ext cx="584835" cy="14478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  <p:sp>
                <p:nvSpPr>
                  <p:cNvPr id="504" name="지폐투입구"/>
                  <p:cNvSpPr txBox="1">
                    <a:spLocks/>
                  </p:cNvSpPr>
                  <p:nvPr/>
                </p:nvSpPr>
                <p:spPr>
                  <a:xfrm>
                    <a:off x="7688580" y="3201670"/>
                    <a:ext cx="479425" cy="144145"/>
                  </a:xfrm>
                  <a:prstGeom prst="rect">
                    <a:avLst/>
                  </a:prstGeom>
                  <a:noFill/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spAutoFit/>
                  </a:bodyPr>
                  <a:lstStyle>
                    <a:lvl1pPr marL="0" indent="0" algn="ctr" latinLnBrk="0">
                      <a:buFontTx/>
                      <a:buNone/>
                      <a:defRPr lang="en-GB" altLang="en-US" sz="400"/>
                    </a:lvl1pPr>
                  </a:lstStyle>
                  <a:p>
                    <a:pPr marL="0" indent="0" latinLnBrk="0">
                      <a:buFontTx/>
                      <a:buNone/>
                    </a:pPr>
                    <a:r>
                      <a:t>지폐투입구</a:t>
                    </a:r>
                    <a:endParaRPr lang="ko-KR" altLang="en-US"/>
                  </a:p>
                </p:txBody>
              </p:sp>
            </p:grpSp>
            <p:sp>
              <p:nvSpPr>
                <p:cNvPr id="506" name="직사각형 603"/>
                <p:cNvSpPr>
                  <a:spLocks/>
                </p:cNvSpPr>
                <p:nvPr/>
              </p:nvSpPr>
              <p:spPr>
                <a:xfrm>
                  <a:off x="7577455" y="2204720"/>
                  <a:ext cx="665480" cy="745490"/>
                </a:xfrm>
                <a:prstGeom prst="rect">
                  <a:avLst/>
                </a:prstGeom>
                <a:solidFill>
                  <a:srgbClr val="D9D9D9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pic>
              <p:nvPicPr>
                <p:cNvPr id="507" name="그림 604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3810" y="2453640"/>
                  <a:ext cx="560070" cy="41402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sp>
              <p:nvSpPr>
                <p:cNvPr id="508" name="직사각형 605"/>
                <p:cNvSpPr>
                  <a:spLocks/>
                </p:cNvSpPr>
                <p:nvPr/>
              </p:nvSpPr>
              <p:spPr>
                <a:xfrm>
                  <a:off x="7623175" y="2253615"/>
                  <a:ext cx="584835" cy="156845"/>
                </a:xfrm>
                <a:prstGeom prst="rect">
                  <a:avLst/>
                </a:prstGeom>
                <a:solidFill>
                  <a:srgbClr val="DAE3F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09" name="타원 606"/>
                <p:cNvSpPr>
                  <a:spLocks/>
                </p:cNvSpPr>
                <p:nvPr/>
              </p:nvSpPr>
              <p:spPr>
                <a:xfrm>
                  <a:off x="7738745" y="3495040"/>
                  <a:ext cx="389890" cy="198755"/>
                </a:xfrm>
                <a:prstGeom prst="ellipse">
                  <a:avLst/>
                </a:prstGeom>
                <a:solidFill>
                  <a:srgbClr val="FFFFFF"/>
                </a:solidFill>
                <a:ln w="38100" cap="flat" cmpd="sng">
                  <a:solidFill>
                    <a:srgbClr val="A6A6A6">
                      <a:alpha val="60784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10" name="사각형: 둥근 모서리 607"/>
                <p:cNvSpPr>
                  <a:spLocks/>
                </p:cNvSpPr>
                <p:nvPr/>
              </p:nvSpPr>
              <p:spPr>
                <a:xfrm>
                  <a:off x="4448175" y="4599305"/>
                  <a:ext cx="2701925" cy="60261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D1214"/>
                </a:solidFill>
                <a:ln w="76200" cap="flat" cmpd="sng">
                  <a:solidFill>
                    <a:srgbClr val="E3C7CE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11" name="Freeform 12"/>
                <p:cNvSpPr>
                  <a:spLocks/>
                </p:cNvSpPr>
                <p:nvPr/>
              </p:nvSpPr>
              <p:spPr>
                <a:xfrm>
                  <a:off x="4439285" y="2150110"/>
                  <a:ext cx="387985" cy="320675"/>
                </a:xfrm>
                <a:custGeom>
                  <a:avLst/>
                  <a:gdLst>
                    <a:gd name="TX0" fmla="*/ 0 w 21603"/>
                    <a:gd name="TY0" fmla="*/ 11890 h 21603"/>
                    <a:gd name="TX1" fmla="*/ 0 w 21603"/>
                    <a:gd name="TY1" fmla="*/ 2609 h 21603"/>
                    <a:gd name="TX2" fmla="*/ 1512 w 21603"/>
                    <a:gd name="TY2" fmla="*/ 1255 h 21603"/>
                    <a:gd name="TX3" fmla="*/ 2862 w 21603"/>
                    <a:gd name="TY3" fmla="*/ 0 h 21603"/>
                    <a:gd name="TX4" fmla="*/ 18738 w 21603"/>
                    <a:gd name="TY4" fmla="*/ 0 h 21603"/>
                    <a:gd name="TX5" fmla="*/ 20088 w 21603"/>
                    <a:gd name="TY5" fmla="*/ 1255 h 21603"/>
                    <a:gd name="TX6" fmla="*/ 21600 w 21603"/>
                    <a:gd name="TY6" fmla="*/ 2609 h 21603"/>
                    <a:gd name="TX7" fmla="*/ 21600 w 21603"/>
                    <a:gd name="TY7" fmla="*/ 18991 h 21603"/>
                    <a:gd name="TX8" fmla="*/ 20088 w 21603"/>
                    <a:gd name="TY8" fmla="*/ 20345 h 21603"/>
                    <a:gd name="TX9" fmla="*/ 18738 w 21603"/>
                    <a:gd name="TY9" fmla="*/ 21600 h 21603"/>
                    <a:gd name="TX10" fmla="*/ 2862 w 21603"/>
                    <a:gd name="TY10" fmla="*/ 21600 h 21603"/>
                    <a:gd name="TX11" fmla="*/ 1512 w 21603"/>
                    <a:gd name="TY11" fmla="*/ 20345 h 21603"/>
                    <a:gd name="TX12" fmla="*/ 0 w 21603"/>
                    <a:gd name="TY12" fmla="*/ 18991 h 21603"/>
                    <a:gd name="TX13" fmla="*/ 0 w 21603"/>
                    <a:gd name="TY13" fmla="*/ 971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</a:cxnLst>
                  <a:rect l="l" t="t" r="r" b="b"/>
                  <a:pathLst>
                    <a:path w="21603" h="21603">
                      <a:moveTo>
                        <a:pt x="0" y="11890"/>
                      </a:moveTo>
                      <a:lnTo>
                        <a:pt x="0" y="2609"/>
                      </a:lnTo>
                      <a:cubicBezTo>
                        <a:pt x="0" y="2015"/>
                        <a:pt x="594" y="1486"/>
                        <a:pt x="1512" y="1255"/>
                      </a:cubicBezTo>
                      <a:cubicBezTo>
                        <a:pt x="2268" y="1057"/>
                        <a:pt x="2862" y="528"/>
                        <a:pt x="2862" y="0"/>
                      </a:cubicBezTo>
                      <a:lnTo>
                        <a:pt x="18738" y="0"/>
                      </a:lnTo>
                      <a:cubicBezTo>
                        <a:pt x="18738" y="528"/>
                        <a:pt x="19332" y="1057"/>
                        <a:pt x="20088" y="1255"/>
                      </a:cubicBezTo>
                      <a:cubicBezTo>
                        <a:pt x="21006" y="1486"/>
                        <a:pt x="21600" y="2015"/>
                        <a:pt x="21600" y="2609"/>
                      </a:cubicBezTo>
                      <a:lnTo>
                        <a:pt x="21600" y="18991"/>
                      </a:lnTo>
                      <a:cubicBezTo>
                        <a:pt x="21600" y="19585"/>
                        <a:pt x="21006" y="20114"/>
                        <a:pt x="20088" y="20345"/>
                      </a:cubicBezTo>
                      <a:cubicBezTo>
                        <a:pt x="19332" y="20543"/>
                        <a:pt x="18738" y="21072"/>
                        <a:pt x="18738" y="21600"/>
                      </a:cubicBezTo>
                      <a:lnTo>
                        <a:pt x="2862" y="21600"/>
                      </a:lnTo>
                      <a:cubicBezTo>
                        <a:pt x="2862" y="21072"/>
                        <a:pt x="2268" y="20543"/>
                        <a:pt x="1512" y="20345"/>
                      </a:cubicBezTo>
                      <a:cubicBezTo>
                        <a:pt x="594" y="20114"/>
                        <a:pt x="0" y="19585"/>
                        <a:pt x="0" y="18991"/>
                      </a:cubicBezTo>
                      <a:lnTo>
                        <a:pt x="0" y="9710"/>
                      </a:lnTo>
                    </a:path>
                  </a:pathLst>
                </a:cu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12" name="Freeform 16"/>
                <p:cNvSpPr>
                  <a:spLocks/>
                </p:cNvSpPr>
                <p:nvPr/>
              </p:nvSpPr>
              <p:spPr>
                <a:xfrm>
                  <a:off x="4484370" y="2146300"/>
                  <a:ext cx="295275" cy="15240"/>
                </a:xfrm>
                <a:custGeom>
                  <a:avLst/>
                  <a:gdLst>
                    <a:gd name="TX0" fmla="*/ 20196 w 21603"/>
                    <a:gd name="TY0" fmla="*/ 21600 h 21603"/>
                    <a:gd name="TX1" fmla="*/ 1404 w 21603"/>
                    <a:gd name="TY1" fmla="*/ 21600 h 21603"/>
                    <a:gd name="TX2" fmla="*/ 0 w 21603"/>
                    <a:gd name="TY2" fmla="*/ 10800 h 21603"/>
                    <a:gd name="TX3" fmla="*/ 1404 w 21603"/>
                    <a:gd name="TY3" fmla="*/ 0 h 21603"/>
                    <a:gd name="TX4" fmla="*/ 20196 w 21603"/>
                    <a:gd name="TY4" fmla="*/ 0 h 21603"/>
                    <a:gd name="TX5" fmla="*/ 21600 w 21603"/>
                    <a:gd name="TY5" fmla="*/ 10800 h 21603"/>
                    <a:gd name="TX6" fmla="*/ 20196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20196" y="21600"/>
                      </a:moveTo>
                      <a:lnTo>
                        <a:pt x="1404" y="21600"/>
                      </a:lnTo>
                      <a:cubicBezTo>
                        <a:pt x="648" y="21600"/>
                        <a:pt x="0" y="16615"/>
                        <a:pt x="0" y="10800"/>
                      </a:cubicBezTo>
                      <a:cubicBezTo>
                        <a:pt x="0" y="4985"/>
                        <a:pt x="648" y="0"/>
                        <a:pt x="1404" y="0"/>
                      </a:cubicBezTo>
                      <a:lnTo>
                        <a:pt x="20196" y="0"/>
                      </a:lnTo>
                      <a:cubicBezTo>
                        <a:pt x="20952" y="0"/>
                        <a:pt x="21600" y="4985"/>
                        <a:pt x="21600" y="10800"/>
                      </a:cubicBezTo>
                      <a:cubicBezTo>
                        <a:pt x="21600" y="16615"/>
                        <a:pt x="20952" y="21600"/>
                        <a:pt x="20196" y="21600"/>
                      </a:cubicBezTo>
                      <a:close/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13" name="Freeform 17"/>
                <p:cNvSpPr>
                  <a:spLocks/>
                </p:cNvSpPr>
                <p:nvPr/>
              </p:nvSpPr>
              <p:spPr>
                <a:xfrm>
                  <a:off x="4442460" y="2207260"/>
                  <a:ext cx="384810" cy="218440"/>
                </a:xfrm>
                <a:custGeom>
                  <a:avLst/>
                  <a:gdLst>
                    <a:gd name="TX0" fmla="*/ 21600 w 21603"/>
                    <a:gd name="TY0" fmla="*/ 14856 h 21603"/>
                    <a:gd name="TX1" fmla="*/ 0 w 21603"/>
                    <a:gd name="TY1" fmla="*/ 21600 h 21603"/>
                    <a:gd name="TX2" fmla="*/ 0 w 21603"/>
                    <a:gd name="TY2" fmla="*/ 6744 h 21603"/>
                    <a:gd name="TX3" fmla="*/ 21600 w 21603"/>
                    <a:gd name="TY3" fmla="*/ 0 h 21603"/>
                    <a:gd name="TX4" fmla="*/ 21600 w 21603"/>
                    <a:gd name="TY4" fmla="*/ 14856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14856"/>
                      </a:moveTo>
                      <a:lnTo>
                        <a:pt x="0" y="21600"/>
                      </a:lnTo>
                      <a:lnTo>
                        <a:pt x="0" y="6744"/>
                      </a:lnTo>
                      <a:lnTo>
                        <a:pt x="21600" y="0"/>
                      </a:lnTo>
                      <a:lnTo>
                        <a:pt x="21600" y="14856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14" name="Freeform 18"/>
                <p:cNvSpPr>
                  <a:spLocks/>
                </p:cNvSpPr>
                <p:nvPr/>
              </p:nvSpPr>
              <p:spPr>
                <a:xfrm>
                  <a:off x="4439285" y="2226945"/>
                  <a:ext cx="388620" cy="172085"/>
                </a:xfrm>
                <a:custGeom>
                  <a:avLst/>
                  <a:gdLst>
                    <a:gd name="TX0" fmla="*/ 21600 w 21603"/>
                    <a:gd name="TY0" fmla="*/ 12623 h 21603"/>
                    <a:gd name="TX1" fmla="*/ 0 w 21603"/>
                    <a:gd name="TY1" fmla="*/ 21600 h 21603"/>
                    <a:gd name="TX2" fmla="*/ 0 w 21603"/>
                    <a:gd name="TY2" fmla="*/ 8978 h 21603"/>
                    <a:gd name="TX3" fmla="*/ 21600 w 21603"/>
                    <a:gd name="TY3" fmla="*/ 0 h 21603"/>
                    <a:gd name="TX4" fmla="*/ 21600 w 21603"/>
                    <a:gd name="TY4" fmla="*/ 12623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12623"/>
                      </a:moveTo>
                      <a:lnTo>
                        <a:pt x="0" y="21600"/>
                      </a:lnTo>
                      <a:lnTo>
                        <a:pt x="0" y="8978"/>
                      </a:lnTo>
                      <a:lnTo>
                        <a:pt x="21600" y="0"/>
                      </a:lnTo>
                      <a:lnTo>
                        <a:pt x="21600" y="12623"/>
                      </a:lnTo>
                      <a:close/>
                    </a:path>
                  </a:pathLst>
                </a:custGeom>
                <a:solidFill>
                  <a:srgbClr val="E7C8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15" name="Freeform 12"/>
                <p:cNvSpPr>
                  <a:spLocks/>
                </p:cNvSpPr>
                <p:nvPr/>
              </p:nvSpPr>
              <p:spPr>
                <a:xfrm>
                  <a:off x="5174615" y="2148840"/>
                  <a:ext cx="387985" cy="320675"/>
                </a:xfrm>
                <a:custGeom>
                  <a:avLst/>
                  <a:gdLst>
                    <a:gd name="TX0" fmla="*/ 0 w 21603"/>
                    <a:gd name="TY0" fmla="*/ 11890 h 21603"/>
                    <a:gd name="TX1" fmla="*/ 0 w 21603"/>
                    <a:gd name="TY1" fmla="*/ 2609 h 21603"/>
                    <a:gd name="TX2" fmla="*/ 1512 w 21603"/>
                    <a:gd name="TY2" fmla="*/ 1255 h 21603"/>
                    <a:gd name="TX3" fmla="*/ 2862 w 21603"/>
                    <a:gd name="TY3" fmla="*/ 0 h 21603"/>
                    <a:gd name="TX4" fmla="*/ 18738 w 21603"/>
                    <a:gd name="TY4" fmla="*/ 0 h 21603"/>
                    <a:gd name="TX5" fmla="*/ 20088 w 21603"/>
                    <a:gd name="TY5" fmla="*/ 1255 h 21603"/>
                    <a:gd name="TX6" fmla="*/ 21600 w 21603"/>
                    <a:gd name="TY6" fmla="*/ 2609 h 21603"/>
                    <a:gd name="TX7" fmla="*/ 21600 w 21603"/>
                    <a:gd name="TY7" fmla="*/ 18991 h 21603"/>
                    <a:gd name="TX8" fmla="*/ 20088 w 21603"/>
                    <a:gd name="TY8" fmla="*/ 20345 h 21603"/>
                    <a:gd name="TX9" fmla="*/ 18738 w 21603"/>
                    <a:gd name="TY9" fmla="*/ 21600 h 21603"/>
                    <a:gd name="TX10" fmla="*/ 2862 w 21603"/>
                    <a:gd name="TY10" fmla="*/ 21600 h 21603"/>
                    <a:gd name="TX11" fmla="*/ 1512 w 21603"/>
                    <a:gd name="TY11" fmla="*/ 20345 h 21603"/>
                    <a:gd name="TX12" fmla="*/ 0 w 21603"/>
                    <a:gd name="TY12" fmla="*/ 18991 h 21603"/>
                    <a:gd name="TX13" fmla="*/ 0 w 21603"/>
                    <a:gd name="TY13" fmla="*/ 971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</a:cxnLst>
                  <a:rect l="l" t="t" r="r" b="b"/>
                  <a:pathLst>
                    <a:path w="21603" h="21603">
                      <a:moveTo>
                        <a:pt x="0" y="11890"/>
                      </a:moveTo>
                      <a:lnTo>
                        <a:pt x="0" y="2609"/>
                      </a:lnTo>
                      <a:cubicBezTo>
                        <a:pt x="0" y="2015"/>
                        <a:pt x="594" y="1486"/>
                        <a:pt x="1512" y="1255"/>
                      </a:cubicBezTo>
                      <a:cubicBezTo>
                        <a:pt x="2268" y="1057"/>
                        <a:pt x="2862" y="528"/>
                        <a:pt x="2862" y="0"/>
                      </a:cubicBezTo>
                      <a:lnTo>
                        <a:pt x="18738" y="0"/>
                      </a:lnTo>
                      <a:cubicBezTo>
                        <a:pt x="18738" y="528"/>
                        <a:pt x="19332" y="1057"/>
                        <a:pt x="20088" y="1255"/>
                      </a:cubicBezTo>
                      <a:cubicBezTo>
                        <a:pt x="21006" y="1486"/>
                        <a:pt x="21600" y="2015"/>
                        <a:pt x="21600" y="2609"/>
                      </a:cubicBezTo>
                      <a:lnTo>
                        <a:pt x="21600" y="18991"/>
                      </a:lnTo>
                      <a:cubicBezTo>
                        <a:pt x="21600" y="19585"/>
                        <a:pt x="21006" y="20114"/>
                        <a:pt x="20088" y="20345"/>
                      </a:cubicBezTo>
                      <a:cubicBezTo>
                        <a:pt x="19332" y="20543"/>
                        <a:pt x="18738" y="21072"/>
                        <a:pt x="18738" y="21600"/>
                      </a:cubicBezTo>
                      <a:lnTo>
                        <a:pt x="2862" y="21600"/>
                      </a:lnTo>
                      <a:cubicBezTo>
                        <a:pt x="2862" y="21072"/>
                        <a:pt x="2268" y="20543"/>
                        <a:pt x="1512" y="20345"/>
                      </a:cubicBezTo>
                      <a:cubicBezTo>
                        <a:pt x="594" y="20114"/>
                        <a:pt x="0" y="19585"/>
                        <a:pt x="0" y="18991"/>
                      </a:cubicBezTo>
                      <a:lnTo>
                        <a:pt x="0" y="9710"/>
                      </a:lnTo>
                    </a:path>
                  </a:pathLst>
                </a:cu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16" name="Freeform 16"/>
                <p:cNvSpPr>
                  <a:spLocks/>
                </p:cNvSpPr>
                <p:nvPr/>
              </p:nvSpPr>
              <p:spPr>
                <a:xfrm>
                  <a:off x="5219065" y="2145030"/>
                  <a:ext cx="295275" cy="15240"/>
                </a:xfrm>
                <a:custGeom>
                  <a:avLst/>
                  <a:gdLst>
                    <a:gd name="TX0" fmla="*/ 20196 w 21603"/>
                    <a:gd name="TY0" fmla="*/ 21600 h 21603"/>
                    <a:gd name="TX1" fmla="*/ 1404 w 21603"/>
                    <a:gd name="TY1" fmla="*/ 21600 h 21603"/>
                    <a:gd name="TX2" fmla="*/ 0 w 21603"/>
                    <a:gd name="TY2" fmla="*/ 10800 h 21603"/>
                    <a:gd name="TX3" fmla="*/ 1404 w 21603"/>
                    <a:gd name="TY3" fmla="*/ 0 h 21603"/>
                    <a:gd name="TX4" fmla="*/ 20196 w 21603"/>
                    <a:gd name="TY4" fmla="*/ 0 h 21603"/>
                    <a:gd name="TX5" fmla="*/ 21600 w 21603"/>
                    <a:gd name="TY5" fmla="*/ 10800 h 21603"/>
                    <a:gd name="TX6" fmla="*/ 20196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20196" y="21600"/>
                      </a:moveTo>
                      <a:lnTo>
                        <a:pt x="1404" y="21600"/>
                      </a:lnTo>
                      <a:cubicBezTo>
                        <a:pt x="648" y="21600"/>
                        <a:pt x="0" y="16615"/>
                        <a:pt x="0" y="10800"/>
                      </a:cubicBezTo>
                      <a:cubicBezTo>
                        <a:pt x="0" y="4985"/>
                        <a:pt x="648" y="0"/>
                        <a:pt x="1404" y="0"/>
                      </a:cubicBezTo>
                      <a:lnTo>
                        <a:pt x="20196" y="0"/>
                      </a:lnTo>
                      <a:cubicBezTo>
                        <a:pt x="20952" y="0"/>
                        <a:pt x="21600" y="4985"/>
                        <a:pt x="21600" y="10800"/>
                      </a:cubicBezTo>
                      <a:cubicBezTo>
                        <a:pt x="21600" y="16615"/>
                        <a:pt x="20952" y="21600"/>
                        <a:pt x="20196" y="21600"/>
                      </a:cubicBezTo>
                      <a:close/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17" name="Freeform 17"/>
                <p:cNvSpPr>
                  <a:spLocks/>
                </p:cNvSpPr>
                <p:nvPr/>
              </p:nvSpPr>
              <p:spPr>
                <a:xfrm>
                  <a:off x="5177790" y="2205355"/>
                  <a:ext cx="384810" cy="218440"/>
                </a:xfrm>
                <a:custGeom>
                  <a:avLst/>
                  <a:gdLst>
                    <a:gd name="TX0" fmla="*/ 21600 w 21603"/>
                    <a:gd name="TY0" fmla="*/ 14856 h 21603"/>
                    <a:gd name="TX1" fmla="*/ 0 w 21603"/>
                    <a:gd name="TY1" fmla="*/ 21600 h 21603"/>
                    <a:gd name="TX2" fmla="*/ 0 w 21603"/>
                    <a:gd name="TY2" fmla="*/ 6744 h 21603"/>
                    <a:gd name="TX3" fmla="*/ 21600 w 21603"/>
                    <a:gd name="TY3" fmla="*/ 0 h 21603"/>
                    <a:gd name="TX4" fmla="*/ 21600 w 21603"/>
                    <a:gd name="TY4" fmla="*/ 14856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14856"/>
                      </a:moveTo>
                      <a:lnTo>
                        <a:pt x="0" y="21600"/>
                      </a:lnTo>
                      <a:lnTo>
                        <a:pt x="0" y="6744"/>
                      </a:lnTo>
                      <a:lnTo>
                        <a:pt x="21600" y="0"/>
                      </a:lnTo>
                      <a:lnTo>
                        <a:pt x="21600" y="14856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18" name="Freeform 18"/>
                <p:cNvSpPr>
                  <a:spLocks/>
                </p:cNvSpPr>
                <p:nvPr/>
              </p:nvSpPr>
              <p:spPr>
                <a:xfrm>
                  <a:off x="5174615" y="2225675"/>
                  <a:ext cx="388620" cy="172085"/>
                </a:xfrm>
                <a:custGeom>
                  <a:avLst/>
                  <a:gdLst>
                    <a:gd name="TX0" fmla="*/ 21600 w 21603"/>
                    <a:gd name="TY0" fmla="*/ 12623 h 21603"/>
                    <a:gd name="TX1" fmla="*/ 0 w 21603"/>
                    <a:gd name="TY1" fmla="*/ 21600 h 21603"/>
                    <a:gd name="TX2" fmla="*/ 0 w 21603"/>
                    <a:gd name="TY2" fmla="*/ 8978 h 21603"/>
                    <a:gd name="TX3" fmla="*/ 21600 w 21603"/>
                    <a:gd name="TY3" fmla="*/ 0 h 21603"/>
                    <a:gd name="TX4" fmla="*/ 21600 w 21603"/>
                    <a:gd name="TY4" fmla="*/ 12623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12623"/>
                      </a:moveTo>
                      <a:lnTo>
                        <a:pt x="0" y="21600"/>
                      </a:lnTo>
                      <a:lnTo>
                        <a:pt x="0" y="8978"/>
                      </a:lnTo>
                      <a:lnTo>
                        <a:pt x="21600" y="0"/>
                      </a:lnTo>
                      <a:lnTo>
                        <a:pt x="21600" y="12623"/>
                      </a:lnTo>
                      <a:close/>
                    </a:path>
                  </a:pathLst>
                </a:custGeom>
                <a:solidFill>
                  <a:srgbClr val="E7C8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19" name="Freeform 12"/>
                <p:cNvSpPr>
                  <a:spLocks/>
                </p:cNvSpPr>
                <p:nvPr/>
              </p:nvSpPr>
              <p:spPr>
                <a:xfrm>
                  <a:off x="5959475" y="2152015"/>
                  <a:ext cx="387985" cy="320675"/>
                </a:xfrm>
                <a:custGeom>
                  <a:avLst/>
                  <a:gdLst>
                    <a:gd name="TX0" fmla="*/ 0 w 21603"/>
                    <a:gd name="TY0" fmla="*/ 11890 h 21603"/>
                    <a:gd name="TX1" fmla="*/ 0 w 21603"/>
                    <a:gd name="TY1" fmla="*/ 2609 h 21603"/>
                    <a:gd name="TX2" fmla="*/ 1512 w 21603"/>
                    <a:gd name="TY2" fmla="*/ 1255 h 21603"/>
                    <a:gd name="TX3" fmla="*/ 2862 w 21603"/>
                    <a:gd name="TY3" fmla="*/ 0 h 21603"/>
                    <a:gd name="TX4" fmla="*/ 18738 w 21603"/>
                    <a:gd name="TY4" fmla="*/ 0 h 21603"/>
                    <a:gd name="TX5" fmla="*/ 20088 w 21603"/>
                    <a:gd name="TY5" fmla="*/ 1255 h 21603"/>
                    <a:gd name="TX6" fmla="*/ 21600 w 21603"/>
                    <a:gd name="TY6" fmla="*/ 2609 h 21603"/>
                    <a:gd name="TX7" fmla="*/ 21600 w 21603"/>
                    <a:gd name="TY7" fmla="*/ 18991 h 21603"/>
                    <a:gd name="TX8" fmla="*/ 20088 w 21603"/>
                    <a:gd name="TY8" fmla="*/ 20345 h 21603"/>
                    <a:gd name="TX9" fmla="*/ 18738 w 21603"/>
                    <a:gd name="TY9" fmla="*/ 21600 h 21603"/>
                    <a:gd name="TX10" fmla="*/ 2862 w 21603"/>
                    <a:gd name="TY10" fmla="*/ 21600 h 21603"/>
                    <a:gd name="TX11" fmla="*/ 1512 w 21603"/>
                    <a:gd name="TY11" fmla="*/ 20345 h 21603"/>
                    <a:gd name="TX12" fmla="*/ 0 w 21603"/>
                    <a:gd name="TY12" fmla="*/ 18991 h 21603"/>
                    <a:gd name="TX13" fmla="*/ 0 w 21603"/>
                    <a:gd name="TY13" fmla="*/ 971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</a:cxnLst>
                  <a:rect l="l" t="t" r="r" b="b"/>
                  <a:pathLst>
                    <a:path w="21603" h="21603">
                      <a:moveTo>
                        <a:pt x="0" y="11890"/>
                      </a:moveTo>
                      <a:lnTo>
                        <a:pt x="0" y="2609"/>
                      </a:lnTo>
                      <a:cubicBezTo>
                        <a:pt x="0" y="2015"/>
                        <a:pt x="594" y="1486"/>
                        <a:pt x="1512" y="1255"/>
                      </a:cubicBezTo>
                      <a:cubicBezTo>
                        <a:pt x="2268" y="1057"/>
                        <a:pt x="2862" y="528"/>
                        <a:pt x="2862" y="0"/>
                      </a:cubicBezTo>
                      <a:lnTo>
                        <a:pt x="18738" y="0"/>
                      </a:lnTo>
                      <a:cubicBezTo>
                        <a:pt x="18738" y="528"/>
                        <a:pt x="19332" y="1057"/>
                        <a:pt x="20088" y="1255"/>
                      </a:cubicBezTo>
                      <a:cubicBezTo>
                        <a:pt x="21006" y="1486"/>
                        <a:pt x="21600" y="2015"/>
                        <a:pt x="21600" y="2609"/>
                      </a:cubicBezTo>
                      <a:lnTo>
                        <a:pt x="21600" y="18991"/>
                      </a:lnTo>
                      <a:cubicBezTo>
                        <a:pt x="21600" y="19585"/>
                        <a:pt x="21006" y="20114"/>
                        <a:pt x="20088" y="20345"/>
                      </a:cubicBezTo>
                      <a:cubicBezTo>
                        <a:pt x="19332" y="20543"/>
                        <a:pt x="18738" y="21072"/>
                        <a:pt x="18738" y="21600"/>
                      </a:cubicBezTo>
                      <a:lnTo>
                        <a:pt x="2862" y="21600"/>
                      </a:lnTo>
                      <a:cubicBezTo>
                        <a:pt x="2862" y="21072"/>
                        <a:pt x="2268" y="20543"/>
                        <a:pt x="1512" y="20345"/>
                      </a:cubicBezTo>
                      <a:cubicBezTo>
                        <a:pt x="594" y="20114"/>
                        <a:pt x="0" y="19585"/>
                        <a:pt x="0" y="18991"/>
                      </a:cubicBezTo>
                      <a:lnTo>
                        <a:pt x="0" y="9710"/>
                      </a:lnTo>
                    </a:path>
                  </a:pathLst>
                </a:cu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20" name="Freeform 16"/>
                <p:cNvSpPr>
                  <a:spLocks/>
                </p:cNvSpPr>
                <p:nvPr/>
              </p:nvSpPr>
              <p:spPr>
                <a:xfrm>
                  <a:off x="6004560" y="2148205"/>
                  <a:ext cx="295275" cy="15240"/>
                </a:xfrm>
                <a:custGeom>
                  <a:avLst/>
                  <a:gdLst>
                    <a:gd name="TX0" fmla="*/ 20196 w 21603"/>
                    <a:gd name="TY0" fmla="*/ 21600 h 21603"/>
                    <a:gd name="TX1" fmla="*/ 1404 w 21603"/>
                    <a:gd name="TY1" fmla="*/ 21600 h 21603"/>
                    <a:gd name="TX2" fmla="*/ 0 w 21603"/>
                    <a:gd name="TY2" fmla="*/ 10800 h 21603"/>
                    <a:gd name="TX3" fmla="*/ 1404 w 21603"/>
                    <a:gd name="TY3" fmla="*/ 0 h 21603"/>
                    <a:gd name="TX4" fmla="*/ 20196 w 21603"/>
                    <a:gd name="TY4" fmla="*/ 0 h 21603"/>
                    <a:gd name="TX5" fmla="*/ 21600 w 21603"/>
                    <a:gd name="TY5" fmla="*/ 10800 h 21603"/>
                    <a:gd name="TX6" fmla="*/ 20196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20196" y="21600"/>
                      </a:moveTo>
                      <a:lnTo>
                        <a:pt x="1404" y="21600"/>
                      </a:lnTo>
                      <a:cubicBezTo>
                        <a:pt x="648" y="21600"/>
                        <a:pt x="0" y="16615"/>
                        <a:pt x="0" y="10800"/>
                      </a:cubicBezTo>
                      <a:cubicBezTo>
                        <a:pt x="0" y="4985"/>
                        <a:pt x="648" y="0"/>
                        <a:pt x="1404" y="0"/>
                      </a:cubicBezTo>
                      <a:lnTo>
                        <a:pt x="20196" y="0"/>
                      </a:lnTo>
                      <a:cubicBezTo>
                        <a:pt x="20952" y="0"/>
                        <a:pt x="21600" y="4985"/>
                        <a:pt x="21600" y="10800"/>
                      </a:cubicBezTo>
                      <a:cubicBezTo>
                        <a:pt x="21600" y="16615"/>
                        <a:pt x="20952" y="21600"/>
                        <a:pt x="20196" y="21600"/>
                      </a:cubicBezTo>
                      <a:close/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21" name="Freeform 17"/>
                <p:cNvSpPr>
                  <a:spLocks/>
                </p:cNvSpPr>
                <p:nvPr/>
              </p:nvSpPr>
              <p:spPr>
                <a:xfrm>
                  <a:off x="5962650" y="2208530"/>
                  <a:ext cx="384810" cy="218440"/>
                </a:xfrm>
                <a:custGeom>
                  <a:avLst/>
                  <a:gdLst>
                    <a:gd name="TX0" fmla="*/ 21600 w 21603"/>
                    <a:gd name="TY0" fmla="*/ 14856 h 21603"/>
                    <a:gd name="TX1" fmla="*/ 0 w 21603"/>
                    <a:gd name="TY1" fmla="*/ 21600 h 21603"/>
                    <a:gd name="TX2" fmla="*/ 0 w 21603"/>
                    <a:gd name="TY2" fmla="*/ 6744 h 21603"/>
                    <a:gd name="TX3" fmla="*/ 21600 w 21603"/>
                    <a:gd name="TY3" fmla="*/ 0 h 21603"/>
                    <a:gd name="TX4" fmla="*/ 21600 w 21603"/>
                    <a:gd name="TY4" fmla="*/ 14856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14856"/>
                      </a:moveTo>
                      <a:lnTo>
                        <a:pt x="0" y="21600"/>
                      </a:lnTo>
                      <a:lnTo>
                        <a:pt x="0" y="6744"/>
                      </a:lnTo>
                      <a:lnTo>
                        <a:pt x="21600" y="0"/>
                      </a:lnTo>
                      <a:lnTo>
                        <a:pt x="21600" y="14856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22" name="Freeform 18"/>
                <p:cNvSpPr>
                  <a:spLocks/>
                </p:cNvSpPr>
                <p:nvPr/>
              </p:nvSpPr>
              <p:spPr>
                <a:xfrm>
                  <a:off x="5959475" y="2228850"/>
                  <a:ext cx="388620" cy="172085"/>
                </a:xfrm>
                <a:custGeom>
                  <a:avLst/>
                  <a:gdLst>
                    <a:gd name="TX0" fmla="*/ 21600 w 21603"/>
                    <a:gd name="TY0" fmla="*/ 12623 h 21603"/>
                    <a:gd name="TX1" fmla="*/ 0 w 21603"/>
                    <a:gd name="TY1" fmla="*/ 21600 h 21603"/>
                    <a:gd name="TX2" fmla="*/ 0 w 21603"/>
                    <a:gd name="TY2" fmla="*/ 8978 h 21603"/>
                    <a:gd name="TX3" fmla="*/ 21600 w 21603"/>
                    <a:gd name="TY3" fmla="*/ 0 h 21603"/>
                    <a:gd name="TX4" fmla="*/ 21600 w 21603"/>
                    <a:gd name="TY4" fmla="*/ 12623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12623"/>
                      </a:moveTo>
                      <a:lnTo>
                        <a:pt x="0" y="21600"/>
                      </a:lnTo>
                      <a:lnTo>
                        <a:pt x="0" y="8978"/>
                      </a:lnTo>
                      <a:lnTo>
                        <a:pt x="21600" y="0"/>
                      </a:lnTo>
                      <a:lnTo>
                        <a:pt x="21600" y="12623"/>
                      </a:lnTo>
                      <a:close/>
                    </a:path>
                  </a:pathLst>
                </a:custGeom>
                <a:solidFill>
                  <a:srgbClr val="E7C8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23" name="Freeform 12"/>
                <p:cNvSpPr>
                  <a:spLocks/>
                </p:cNvSpPr>
                <p:nvPr/>
              </p:nvSpPr>
              <p:spPr>
                <a:xfrm>
                  <a:off x="6729095" y="2148205"/>
                  <a:ext cx="387985" cy="320675"/>
                </a:xfrm>
                <a:custGeom>
                  <a:avLst/>
                  <a:gdLst>
                    <a:gd name="TX0" fmla="*/ 0 w 21603"/>
                    <a:gd name="TY0" fmla="*/ 11890 h 21603"/>
                    <a:gd name="TX1" fmla="*/ 0 w 21603"/>
                    <a:gd name="TY1" fmla="*/ 2609 h 21603"/>
                    <a:gd name="TX2" fmla="*/ 1512 w 21603"/>
                    <a:gd name="TY2" fmla="*/ 1255 h 21603"/>
                    <a:gd name="TX3" fmla="*/ 2862 w 21603"/>
                    <a:gd name="TY3" fmla="*/ 0 h 21603"/>
                    <a:gd name="TX4" fmla="*/ 18738 w 21603"/>
                    <a:gd name="TY4" fmla="*/ 0 h 21603"/>
                    <a:gd name="TX5" fmla="*/ 20088 w 21603"/>
                    <a:gd name="TY5" fmla="*/ 1255 h 21603"/>
                    <a:gd name="TX6" fmla="*/ 21600 w 21603"/>
                    <a:gd name="TY6" fmla="*/ 2609 h 21603"/>
                    <a:gd name="TX7" fmla="*/ 21600 w 21603"/>
                    <a:gd name="TY7" fmla="*/ 18991 h 21603"/>
                    <a:gd name="TX8" fmla="*/ 20088 w 21603"/>
                    <a:gd name="TY8" fmla="*/ 20345 h 21603"/>
                    <a:gd name="TX9" fmla="*/ 18738 w 21603"/>
                    <a:gd name="TY9" fmla="*/ 21600 h 21603"/>
                    <a:gd name="TX10" fmla="*/ 2862 w 21603"/>
                    <a:gd name="TY10" fmla="*/ 21600 h 21603"/>
                    <a:gd name="TX11" fmla="*/ 1512 w 21603"/>
                    <a:gd name="TY11" fmla="*/ 20345 h 21603"/>
                    <a:gd name="TX12" fmla="*/ 0 w 21603"/>
                    <a:gd name="TY12" fmla="*/ 18991 h 21603"/>
                    <a:gd name="TX13" fmla="*/ 0 w 21603"/>
                    <a:gd name="TY13" fmla="*/ 971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</a:cxnLst>
                  <a:rect l="l" t="t" r="r" b="b"/>
                  <a:pathLst>
                    <a:path w="21603" h="21603">
                      <a:moveTo>
                        <a:pt x="0" y="11890"/>
                      </a:moveTo>
                      <a:lnTo>
                        <a:pt x="0" y="2609"/>
                      </a:lnTo>
                      <a:cubicBezTo>
                        <a:pt x="0" y="2015"/>
                        <a:pt x="594" y="1486"/>
                        <a:pt x="1512" y="1255"/>
                      </a:cubicBezTo>
                      <a:cubicBezTo>
                        <a:pt x="2268" y="1057"/>
                        <a:pt x="2862" y="528"/>
                        <a:pt x="2862" y="0"/>
                      </a:cubicBezTo>
                      <a:lnTo>
                        <a:pt x="18738" y="0"/>
                      </a:lnTo>
                      <a:cubicBezTo>
                        <a:pt x="18738" y="528"/>
                        <a:pt x="19332" y="1057"/>
                        <a:pt x="20088" y="1255"/>
                      </a:cubicBezTo>
                      <a:cubicBezTo>
                        <a:pt x="21006" y="1486"/>
                        <a:pt x="21600" y="2015"/>
                        <a:pt x="21600" y="2609"/>
                      </a:cubicBezTo>
                      <a:lnTo>
                        <a:pt x="21600" y="18991"/>
                      </a:lnTo>
                      <a:cubicBezTo>
                        <a:pt x="21600" y="19585"/>
                        <a:pt x="21006" y="20114"/>
                        <a:pt x="20088" y="20345"/>
                      </a:cubicBezTo>
                      <a:cubicBezTo>
                        <a:pt x="19332" y="20543"/>
                        <a:pt x="18738" y="21072"/>
                        <a:pt x="18738" y="21600"/>
                      </a:cubicBezTo>
                      <a:lnTo>
                        <a:pt x="2862" y="21600"/>
                      </a:lnTo>
                      <a:cubicBezTo>
                        <a:pt x="2862" y="21072"/>
                        <a:pt x="2268" y="20543"/>
                        <a:pt x="1512" y="20345"/>
                      </a:cubicBezTo>
                      <a:cubicBezTo>
                        <a:pt x="594" y="20114"/>
                        <a:pt x="0" y="19585"/>
                        <a:pt x="0" y="18991"/>
                      </a:cubicBezTo>
                      <a:lnTo>
                        <a:pt x="0" y="9710"/>
                      </a:lnTo>
                    </a:path>
                  </a:pathLst>
                </a:cu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24" name="Freeform 16"/>
                <p:cNvSpPr>
                  <a:spLocks/>
                </p:cNvSpPr>
                <p:nvPr/>
              </p:nvSpPr>
              <p:spPr>
                <a:xfrm>
                  <a:off x="6774180" y="2144395"/>
                  <a:ext cx="295275" cy="15240"/>
                </a:xfrm>
                <a:custGeom>
                  <a:avLst/>
                  <a:gdLst>
                    <a:gd name="TX0" fmla="*/ 20196 w 21603"/>
                    <a:gd name="TY0" fmla="*/ 21600 h 21603"/>
                    <a:gd name="TX1" fmla="*/ 1404 w 21603"/>
                    <a:gd name="TY1" fmla="*/ 21600 h 21603"/>
                    <a:gd name="TX2" fmla="*/ 0 w 21603"/>
                    <a:gd name="TY2" fmla="*/ 10800 h 21603"/>
                    <a:gd name="TX3" fmla="*/ 1404 w 21603"/>
                    <a:gd name="TY3" fmla="*/ 0 h 21603"/>
                    <a:gd name="TX4" fmla="*/ 20196 w 21603"/>
                    <a:gd name="TY4" fmla="*/ 0 h 21603"/>
                    <a:gd name="TX5" fmla="*/ 21600 w 21603"/>
                    <a:gd name="TY5" fmla="*/ 10800 h 21603"/>
                    <a:gd name="TX6" fmla="*/ 20196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20196" y="21600"/>
                      </a:moveTo>
                      <a:lnTo>
                        <a:pt x="1404" y="21600"/>
                      </a:lnTo>
                      <a:cubicBezTo>
                        <a:pt x="648" y="21600"/>
                        <a:pt x="0" y="16615"/>
                        <a:pt x="0" y="10800"/>
                      </a:cubicBezTo>
                      <a:cubicBezTo>
                        <a:pt x="0" y="4985"/>
                        <a:pt x="648" y="0"/>
                        <a:pt x="1404" y="0"/>
                      </a:cubicBezTo>
                      <a:lnTo>
                        <a:pt x="20196" y="0"/>
                      </a:lnTo>
                      <a:cubicBezTo>
                        <a:pt x="20952" y="0"/>
                        <a:pt x="21600" y="4985"/>
                        <a:pt x="21600" y="10800"/>
                      </a:cubicBezTo>
                      <a:cubicBezTo>
                        <a:pt x="21600" y="16615"/>
                        <a:pt x="20952" y="21600"/>
                        <a:pt x="20196" y="21600"/>
                      </a:cubicBezTo>
                      <a:close/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25" name="Freeform 17"/>
                <p:cNvSpPr>
                  <a:spLocks/>
                </p:cNvSpPr>
                <p:nvPr/>
              </p:nvSpPr>
              <p:spPr>
                <a:xfrm>
                  <a:off x="6732270" y="2204720"/>
                  <a:ext cx="384810" cy="218440"/>
                </a:xfrm>
                <a:custGeom>
                  <a:avLst/>
                  <a:gdLst>
                    <a:gd name="TX0" fmla="*/ 21600 w 21603"/>
                    <a:gd name="TY0" fmla="*/ 14856 h 21603"/>
                    <a:gd name="TX1" fmla="*/ 0 w 21603"/>
                    <a:gd name="TY1" fmla="*/ 21600 h 21603"/>
                    <a:gd name="TX2" fmla="*/ 0 w 21603"/>
                    <a:gd name="TY2" fmla="*/ 6744 h 21603"/>
                    <a:gd name="TX3" fmla="*/ 21600 w 21603"/>
                    <a:gd name="TY3" fmla="*/ 0 h 21603"/>
                    <a:gd name="TX4" fmla="*/ 21600 w 21603"/>
                    <a:gd name="TY4" fmla="*/ 14856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14856"/>
                      </a:moveTo>
                      <a:lnTo>
                        <a:pt x="0" y="21600"/>
                      </a:lnTo>
                      <a:lnTo>
                        <a:pt x="0" y="6744"/>
                      </a:lnTo>
                      <a:lnTo>
                        <a:pt x="21600" y="0"/>
                      </a:lnTo>
                      <a:lnTo>
                        <a:pt x="21600" y="14856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26" name="Freeform 18"/>
                <p:cNvSpPr>
                  <a:spLocks/>
                </p:cNvSpPr>
                <p:nvPr/>
              </p:nvSpPr>
              <p:spPr>
                <a:xfrm>
                  <a:off x="6729095" y="2225040"/>
                  <a:ext cx="388620" cy="172085"/>
                </a:xfrm>
                <a:custGeom>
                  <a:avLst/>
                  <a:gdLst>
                    <a:gd name="TX0" fmla="*/ 21600 w 21603"/>
                    <a:gd name="TY0" fmla="*/ 12623 h 21603"/>
                    <a:gd name="TX1" fmla="*/ 0 w 21603"/>
                    <a:gd name="TY1" fmla="*/ 21600 h 21603"/>
                    <a:gd name="TX2" fmla="*/ 0 w 21603"/>
                    <a:gd name="TY2" fmla="*/ 8978 h 21603"/>
                    <a:gd name="TX3" fmla="*/ 21600 w 21603"/>
                    <a:gd name="TY3" fmla="*/ 0 h 21603"/>
                    <a:gd name="TX4" fmla="*/ 21600 w 21603"/>
                    <a:gd name="TY4" fmla="*/ 12623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12623"/>
                      </a:moveTo>
                      <a:lnTo>
                        <a:pt x="0" y="21600"/>
                      </a:lnTo>
                      <a:lnTo>
                        <a:pt x="0" y="8978"/>
                      </a:lnTo>
                      <a:lnTo>
                        <a:pt x="21600" y="0"/>
                      </a:lnTo>
                      <a:lnTo>
                        <a:pt x="21600" y="12623"/>
                      </a:lnTo>
                      <a:close/>
                    </a:path>
                  </a:pathLst>
                </a:custGeom>
                <a:solidFill>
                  <a:srgbClr val="E7C8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27" name="Freeform 16"/>
                <p:cNvSpPr>
                  <a:spLocks/>
                </p:cNvSpPr>
                <p:nvPr/>
              </p:nvSpPr>
              <p:spPr>
                <a:xfrm>
                  <a:off x="6048375" y="3342640"/>
                  <a:ext cx="952500" cy="47625"/>
                </a:xfrm>
                <a:custGeom>
                  <a:avLst/>
                  <a:gdLst>
                    <a:gd name="TX0" fmla="*/ 20196 w 21603"/>
                    <a:gd name="TY0" fmla="*/ 21600 h 21603"/>
                    <a:gd name="TX1" fmla="*/ 1404 w 21603"/>
                    <a:gd name="TY1" fmla="*/ 21600 h 21603"/>
                    <a:gd name="TX2" fmla="*/ 0 w 21603"/>
                    <a:gd name="TY2" fmla="*/ 10800 h 21603"/>
                    <a:gd name="TX3" fmla="*/ 1404 w 21603"/>
                    <a:gd name="TY3" fmla="*/ 0 h 21603"/>
                    <a:gd name="TX4" fmla="*/ 20196 w 21603"/>
                    <a:gd name="TY4" fmla="*/ 0 h 21603"/>
                    <a:gd name="TX5" fmla="*/ 21600 w 21603"/>
                    <a:gd name="TY5" fmla="*/ 10800 h 21603"/>
                    <a:gd name="TX6" fmla="*/ 20196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20196" y="21600"/>
                      </a:moveTo>
                      <a:lnTo>
                        <a:pt x="1404" y="21600"/>
                      </a:lnTo>
                      <a:cubicBezTo>
                        <a:pt x="648" y="21600"/>
                        <a:pt x="0" y="16615"/>
                        <a:pt x="0" y="10800"/>
                      </a:cubicBezTo>
                      <a:cubicBezTo>
                        <a:pt x="0" y="4985"/>
                        <a:pt x="648" y="0"/>
                        <a:pt x="1404" y="0"/>
                      </a:cubicBezTo>
                      <a:lnTo>
                        <a:pt x="20196" y="0"/>
                      </a:lnTo>
                      <a:cubicBezTo>
                        <a:pt x="20952" y="0"/>
                        <a:pt x="21600" y="4985"/>
                        <a:pt x="21600" y="10800"/>
                      </a:cubicBezTo>
                      <a:cubicBezTo>
                        <a:pt x="21600" y="16615"/>
                        <a:pt x="20952" y="21600"/>
                        <a:pt x="20196" y="21600"/>
                      </a:cubicBezTo>
                      <a:close/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28" name="타원 629"/>
                <p:cNvSpPr>
                  <a:spLocks/>
                </p:cNvSpPr>
                <p:nvPr/>
              </p:nvSpPr>
              <p:spPr>
                <a:xfrm>
                  <a:off x="4515485" y="2336800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29" name="타원 630"/>
                <p:cNvSpPr>
                  <a:spLocks/>
                </p:cNvSpPr>
                <p:nvPr/>
              </p:nvSpPr>
              <p:spPr>
                <a:xfrm>
                  <a:off x="5247640" y="2330450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30" name="타원 631"/>
                <p:cNvSpPr>
                  <a:spLocks/>
                </p:cNvSpPr>
                <p:nvPr/>
              </p:nvSpPr>
              <p:spPr>
                <a:xfrm>
                  <a:off x="6028055" y="2329815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31" name="타원 632"/>
                <p:cNvSpPr>
                  <a:spLocks/>
                </p:cNvSpPr>
                <p:nvPr/>
              </p:nvSpPr>
              <p:spPr>
                <a:xfrm>
                  <a:off x="6793865" y="2334260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32" name="Freeform 22"/>
                <p:cNvSpPr>
                  <a:spLocks/>
                </p:cNvSpPr>
                <p:nvPr/>
              </p:nvSpPr>
              <p:spPr>
                <a:xfrm>
                  <a:off x="4403090" y="2830830"/>
                  <a:ext cx="478790" cy="309880"/>
                </a:xfrm>
                <a:custGeom>
                  <a:avLst/>
                  <a:gdLst>
                    <a:gd name="TX0" fmla="*/ 21600 w 21603"/>
                    <a:gd name="TY0" fmla="*/ 0 h 21603"/>
                    <a:gd name="TX1" fmla="*/ 17281 w 21603"/>
                    <a:gd name="TY1" fmla="*/ 901 h 21603"/>
                    <a:gd name="TX2" fmla="*/ 14040 w 21603"/>
                    <a:gd name="TY2" fmla="*/ 0 h 21603"/>
                    <a:gd name="TX3" fmla="*/ 10802 w 21603"/>
                    <a:gd name="TY3" fmla="*/ 901 h 21603"/>
                    <a:gd name="TX4" fmla="*/ 7560 w 21603"/>
                    <a:gd name="TY4" fmla="*/ 0 h 21603"/>
                    <a:gd name="TX5" fmla="*/ 4319 w 21603"/>
                    <a:gd name="TY5" fmla="*/ 901 h 21603"/>
                    <a:gd name="TX6" fmla="*/ 0 w 21603"/>
                    <a:gd name="TY6" fmla="*/ 0 h 21603"/>
                    <a:gd name="TX7" fmla="*/ 0 w 21603"/>
                    <a:gd name="TY7" fmla="*/ 3600 h 21603"/>
                    <a:gd name="TX8" fmla="*/ 1081 w 21603"/>
                    <a:gd name="TY8" fmla="*/ 10801 h 21603"/>
                    <a:gd name="TX9" fmla="*/ 0 w 21603"/>
                    <a:gd name="TY9" fmla="*/ 18000 h 21603"/>
                    <a:gd name="TX10" fmla="*/ 0 w 21603"/>
                    <a:gd name="TY10" fmla="*/ 21600 h 21603"/>
                    <a:gd name="TX11" fmla="*/ 4319 w 21603"/>
                    <a:gd name="TY11" fmla="*/ 20701 h 21603"/>
                    <a:gd name="TX12" fmla="*/ 7560 w 21603"/>
                    <a:gd name="TY12" fmla="*/ 21600 h 21603"/>
                    <a:gd name="TX13" fmla="*/ 10802 w 21603"/>
                    <a:gd name="TY13" fmla="*/ 20701 h 21603"/>
                    <a:gd name="TX14" fmla="*/ 14040 w 21603"/>
                    <a:gd name="TY14" fmla="*/ 21600 h 21603"/>
                    <a:gd name="TX15" fmla="*/ 17281 w 21603"/>
                    <a:gd name="TY15" fmla="*/ 20701 h 21603"/>
                    <a:gd name="TX16" fmla="*/ 21600 w 21603"/>
                    <a:gd name="TY16" fmla="*/ 21600 h 21603"/>
                    <a:gd name="TX17" fmla="*/ 21600 w 21603"/>
                    <a:gd name="TY17" fmla="*/ 18000 h 21603"/>
                    <a:gd name="TX18" fmla="*/ 20522 w 21603"/>
                    <a:gd name="TY18" fmla="*/ 10801 h 21603"/>
                    <a:gd name="TX19" fmla="*/ 21600 w 21603"/>
                    <a:gd name="TY19" fmla="*/ 3600 h 21603"/>
                    <a:gd name="TX20" fmla="*/ 21600 w 21603"/>
                    <a:gd name="TY20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  <a:cxn ang="0">
                      <a:pos x="TX14" y="TY14"/>
                    </a:cxn>
                    <a:cxn ang="0">
                      <a:pos x="TX15" y="TY15"/>
                    </a:cxn>
                    <a:cxn ang="0">
                      <a:pos x="TX16" y="TY16"/>
                    </a:cxn>
                    <a:cxn ang="0">
                      <a:pos x="TX17" y="TY17"/>
                    </a:cxn>
                    <a:cxn ang="0">
                      <a:pos x="TX18" y="TY18"/>
                    </a:cxn>
                    <a:cxn ang="0">
                      <a:pos x="TX19" y="TY19"/>
                    </a:cxn>
                    <a:cxn ang="0">
                      <a:pos x="TX20" y="TY20"/>
                    </a:cxn>
                  </a:cxnLst>
                  <a:rect l="l" t="t" r="r" b="b"/>
                  <a:pathLst>
                    <a:path w="21603" h="21603">
                      <a:moveTo>
                        <a:pt x="21600" y="0"/>
                      </a:moveTo>
                      <a:lnTo>
                        <a:pt x="17281" y="901"/>
                      </a:lnTo>
                      <a:lnTo>
                        <a:pt x="14040" y="0"/>
                      </a:lnTo>
                      <a:lnTo>
                        <a:pt x="10802" y="901"/>
                      </a:lnTo>
                      <a:lnTo>
                        <a:pt x="7560" y="0"/>
                      </a:lnTo>
                      <a:lnTo>
                        <a:pt x="4319" y="90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726" y="5951"/>
                        <a:pt x="1090" y="8371"/>
                        <a:pt x="1081" y="10801"/>
                      </a:cubicBezTo>
                      <a:cubicBezTo>
                        <a:pt x="1069" y="13229"/>
                        <a:pt x="705" y="15646"/>
                        <a:pt x="0" y="18000"/>
                      </a:cubicBezTo>
                      <a:lnTo>
                        <a:pt x="0" y="21600"/>
                      </a:lnTo>
                      <a:lnTo>
                        <a:pt x="4319" y="20701"/>
                      </a:lnTo>
                      <a:lnTo>
                        <a:pt x="7560" y="21600"/>
                      </a:lnTo>
                      <a:lnTo>
                        <a:pt x="10802" y="20701"/>
                      </a:lnTo>
                      <a:lnTo>
                        <a:pt x="14040" y="21600"/>
                      </a:lnTo>
                      <a:lnTo>
                        <a:pt x="17281" y="20701"/>
                      </a:lnTo>
                      <a:lnTo>
                        <a:pt x="21600" y="21600"/>
                      </a:lnTo>
                      <a:lnTo>
                        <a:pt x="21600" y="18000"/>
                      </a:lnTo>
                      <a:cubicBezTo>
                        <a:pt x="20874" y="15649"/>
                        <a:pt x="20510" y="13229"/>
                        <a:pt x="20522" y="10801"/>
                      </a:cubicBezTo>
                      <a:cubicBezTo>
                        <a:pt x="20531" y="8374"/>
                        <a:pt x="20895" y="5956"/>
                        <a:pt x="21600" y="360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33" name="Freeform 23"/>
                <p:cNvSpPr>
                  <a:spLocks/>
                </p:cNvSpPr>
                <p:nvPr/>
              </p:nvSpPr>
              <p:spPr>
                <a:xfrm>
                  <a:off x="4403090" y="2830830"/>
                  <a:ext cx="73660" cy="309880"/>
                </a:xfrm>
                <a:custGeom>
                  <a:avLst/>
                  <a:gdLst>
                    <a:gd name="TX0" fmla="*/ 14353 w 21544"/>
                    <a:gd name="TY0" fmla="*/ 18000 h 21603"/>
                    <a:gd name="TX1" fmla="*/ 21539 w 21544"/>
                    <a:gd name="TY1" fmla="*/ 10801 h 21603"/>
                    <a:gd name="TX2" fmla="*/ 14353 w 21544"/>
                    <a:gd name="TY2" fmla="*/ 3600 h 21603"/>
                    <a:gd name="TX3" fmla="*/ 14353 w 21544"/>
                    <a:gd name="TY3" fmla="*/ 451 h 21603"/>
                    <a:gd name="TX4" fmla="*/ 0 w 21544"/>
                    <a:gd name="TY4" fmla="*/ 0 h 21603"/>
                    <a:gd name="TX5" fmla="*/ 0 w 21544"/>
                    <a:gd name="TY5" fmla="*/ 3600 h 21603"/>
                    <a:gd name="TX6" fmla="*/ 7187 w 21544"/>
                    <a:gd name="TY6" fmla="*/ 10801 h 21603"/>
                    <a:gd name="TX7" fmla="*/ 0 w 21544"/>
                    <a:gd name="TY7" fmla="*/ 18000 h 21603"/>
                    <a:gd name="TX8" fmla="*/ 0 w 21544"/>
                    <a:gd name="TY8" fmla="*/ 21600 h 21603"/>
                    <a:gd name="TX9" fmla="*/ 14353 w 21544"/>
                    <a:gd name="TY9" fmla="*/ 21152 h 21603"/>
                    <a:gd name="TX10" fmla="*/ 14353 w 21544"/>
                    <a:gd name="TY10" fmla="*/ 180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</a:cxnLst>
                  <a:rect l="l" t="t" r="r" b="b"/>
                  <a:pathLst>
                    <a:path w="21544" h="21603">
                      <a:moveTo>
                        <a:pt x="14353" y="18000"/>
                      </a:moveTo>
                      <a:cubicBezTo>
                        <a:pt x="19036" y="15646"/>
                        <a:pt x="21459" y="13229"/>
                        <a:pt x="21539" y="10801"/>
                      </a:cubicBezTo>
                      <a:cubicBezTo>
                        <a:pt x="21600" y="8371"/>
                        <a:pt x="19178" y="5951"/>
                        <a:pt x="14353" y="3600"/>
                      </a:cubicBezTo>
                      <a:lnTo>
                        <a:pt x="14353" y="45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4825" y="5951"/>
                        <a:pt x="7247" y="8371"/>
                        <a:pt x="7187" y="10801"/>
                      </a:cubicBezTo>
                      <a:cubicBezTo>
                        <a:pt x="7106" y="13229"/>
                        <a:pt x="4683" y="15646"/>
                        <a:pt x="0" y="18000"/>
                      </a:cubicBezTo>
                      <a:lnTo>
                        <a:pt x="0" y="21600"/>
                      </a:lnTo>
                      <a:lnTo>
                        <a:pt x="14353" y="21152"/>
                      </a:lnTo>
                      <a:lnTo>
                        <a:pt x="14353" y="18000"/>
                      </a:lnTo>
                      <a:close/>
                    </a:path>
                  </a:pathLst>
                </a:custGeom>
                <a:solidFill>
                  <a:srgbClr val="C78F9C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34" name="Freeform 24"/>
                <p:cNvSpPr>
                  <a:spLocks/>
                </p:cNvSpPr>
                <p:nvPr/>
              </p:nvSpPr>
              <p:spPr>
                <a:xfrm>
                  <a:off x="4403090" y="2830830"/>
                  <a:ext cx="478790" cy="53340"/>
                </a:xfrm>
                <a:custGeom>
                  <a:avLst/>
                  <a:gdLst>
                    <a:gd name="TX0" fmla="*/ 21600 w 21603"/>
                    <a:gd name="TY0" fmla="*/ 21600 h 21603"/>
                    <a:gd name="TX1" fmla="*/ 0 w 21603"/>
                    <a:gd name="TY1" fmla="*/ 21600 h 21603"/>
                    <a:gd name="TX2" fmla="*/ 0 w 21603"/>
                    <a:gd name="TY2" fmla="*/ 0 h 21603"/>
                    <a:gd name="TX3" fmla="*/ 4328 w 21603"/>
                    <a:gd name="TY3" fmla="*/ 5400 h 21603"/>
                    <a:gd name="TX4" fmla="*/ 7545 w 21603"/>
                    <a:gd name="TY4" fmla="*/ 0 h 21603"/>
                    <a:gd name="TX5" fmla="*/ 10800 w 21603"/>
                    <a:gd name="TY5" fmla="*/ 5400 h 21603"/>
                    <a:gd name="TX6" fmla="*/ 14055 w 21603"/>
                    <a:gd name="TY6" fmla="*/ 0 h 21603"/>
                    <a:gd name="TX7" fmla="*/ 17272 w 21603"/>
                    <a:gd name="TY7" fmla="*/ 5400 h 21603"/>
                    <a:gd name="TX8" fmla="*/ 21600 w 21603"/>
                    <a:gd name="TY8" fmla="*/ 0 h 21603"/>
                    <a:gd name="TX9" fmla="*/ 21600 w 21603"/>
                    <a:gd name="TY9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</a:cxnLst>
                  <a:rect l="l" t="t" r="r" b="b"/>
                  <a:pathLst>
                    <a:path w="21603" h="21603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4328" y="5400"/>
                      </a:lnTo>
                      <a:lnTo>
                        <a:pt x="7545" y="0"/>
                      </a:lnTo>
                      <a:lnTo>
                        <a:pt x="10800" y="5400"/>
                      </a:lnTo>
                      <a:lnTo>
                        <a:pt x="14055" y="0"/>
                      </a:lnTo>
                      <a:lnTo>
                        <a:pt x="17272" y="540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3C7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35" name="Freeform 25"/>
                <p:cNvSpPr>
                  <a:spLocks/>
                </p:cNvSpPr>
                <p:nvPr/>
              </p:nvSpPr>
              <p:spPr>
                <a:xfrm>
                  <a:off x="4403090" y="2830830"/>
                  <a:ext cx="49530" cy="5334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0 w 21603"/>
                    <a:gd name="TY1" fmla="*/ 21600 h 21603"/>
                    <a:gd name="TX2" fmla="*/ 21600 w 21603"/>
                    <a:gd name="TY2" fmla="*/ 21600 h 21603"/>
                    <a:gd name="TX3" fmla="*/ 21600 w 21603"/>
                    <a:gd name="TY3" fmla="*/ 2700 h 21603"/>
                    <a:gd name="TX4" fmla="*/ 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27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36" name="Freeform 26"/>
                <p:cNvSpPr>
                  <a:spLocks/>
                </p:cNvSpPr>
                <p:nvPr/>
              </p:nvSpPr>
              <p:spPr>
                <a:xfrm>
                  <a:off x="4403090" y="3087370"/>
                  <a:ext cx="478790" cy="5334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21600 w 21603"/>
                    <a:gd name="TY1" fmla="*/ 0 h 21603"/>
                    <a:gd name="TX2" fmla="*/ 21600 w 21603"/>
                    <a:gd name="TY2" fmla="*/ 21600 h 21603"/>
                    <a:gd name="TX3" fmla="*/ 17272 w 21603"/>
                    <a:gd name="TY3" fmla="*/ 16248 h 21603"/>
                    <a:gd name="TX4" fmla="*/ 14055 w 21603"/>
                    <a:gd name="TY4" fmla="*/ 21600 h 21603"/>
                    <a:gd name="TX5" fmla="*/ 10800 w 21603"/>
                    <a:gd name="TY5" fmla="*/ 16248 h 21603"/>
                    <a:gd name="TX6" fmla="*/ 7545 w 21603"/>
                    <a:gd name="TY6" fmla="*/ 21600 h 21603"/>
                    <a:gd name="TX7" fmla="*/ 4328 w 21603"/>
                    <a:gd name="TY7" fmla="*/ 16248 h 21603"/>
                    <a:gd name="TX8" fmla="*/ 0 w 21603"/>
                    <a:gd name="TY8" fmla="*/ 21600 h 21603"/>
                    <a:gd name="TX9" fmla="*/ 0 w 21603"/>
                    <a:gd name="TY9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72" y="16248"/>
                      </a:lnTo>
                      <a:lnTo>
                        <a:pt x="14055" y="21600"/>
                      </a:lnTo>
                      <a:lnTo>
                        <a:pt x="10800" y="16248"/>
                      </a:lnTo>
                      <a:lnTo>
                        <a:pt x="7545" y="21600"/>
                      </a:lnTo>
                      <a:lnTo>
                        <a:pt x="4328" y="16248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37" name="Freeform 27"/>
                <p:cNvSpPr>
                  <a:spLocks/>
                </p:cNvSpPr>
                <p:nvPr/>
              </p:nvSpPr>
              <p:spPr>
                <a:xfrm>
                  <a:off x="4403090" y="3087370"/>
                  <a:ext cx="49530" cy="53340"/>
                </a:xfrm>
                <a:custGeom>
                  <a:avLst/>
                  <a:gdLst>
                    <a:gd name="TX0" fmla="*/ 21600 w 21603"/>
                    <a:gd name="TY0" fmla="*/ 0 h 21603"/>
                    <a:gd name="TX1" fmla="*/ 0 w 21603"/>
                    <a:gd name="TY1" fmla="*/ 0 h 21603"/>
                    <a:gd name="TX2" fmla="*/ 0 w 21603"/>
                    <a:gd name="TY2" fmla="*/ 21600 h 21603"/>
                    <a:gd name="TX3" fmla="*/ 21600 w 21603"/>
                    <a:gd name="TY3" fmla="*/ 18924 h 21603"/>
                    <a:gd name="TX4" fmla="*/ 2160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18924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38" name="Freeform 22"/>
                <p:cNvSpPr>
                  <a:spLocks/>
                </p:cNvSpPr>
                <p:nvPr/>
              </p:nvSpPr>
              <p:spPr>
                <a:xfrm>
                  <a:off x="5149215" y="2823210"/>
                  <a:ext cx="478790" cy="309880"/>
                </a:xfrm>
                <a:custGeom>
                  <a:avLst/>
                  <a:gdLst>
                    <a:gd name="TX0" fmla="*/ 21600 w 21603"/>
                    <a:gd name="TY0" fmla="*/ 0 h 21603"/>
                    <a:gd name="TX1" fmla="*/ 17281 w 21603"/>
                    <a:gd name="TY1" fmla="*/ 901 h 21603"/>
                    <a:gd name="TX2" fmla="*/ 14040 w 21603"/>
                    <a:gd name="TY2" fmla="*/ 0 h 21603"/>
                    <a:gd name="TX3" fmla="*/ 10802 w 21603"/>
                    <a:gd name="TY3" fmla="*/ 901 h 21603"/>
                    <a:gd name="TX4" fmla="*/ 7560 w 21603"/>
                    <a:gd name="TY4" fmla="*/ 0 h 21603"/>
                    <a:gd name="TX5" fmla="*/ 4319 w 21603"/>
                    <a:gd name="TY5" fmla="*/ 901 h 21603"/>
                    <a:gd name="TX6" fmla="*/ 0 w 21603"/>
                    <a:gd name="TY6" fmla="*/ 0 h 21603"/>
                    <a:gd name="TX7" fmla="*/ 0 w 21603"/>
                    <a:gd name="TY7" fmla="*/ 3600 h 21603"/>
                    <a:gd name="TX8" fmla="*/ 1081 w 21603"/>
                    <a:gd name="TY8" fmla="*/ 10801 h 21603"/>
                    <a:gd name="TX9" fmla="*/ 0 w 21603"/>
                    <a:gd name="TY9" fmla="*/ 18000 h 21603"/>
                    <a:gd name="TX10" fmla="*/ 0 w 21603"/>
                    <a:gd name="TY10" fmla="*/ 21600 h 21603"/>
                    <a:gd name="TX11" fmla="*/ 4319 w 21603"/>
                    <a:gd name="TY11" fmla="*/ 20701 h 21603"/>
                    <a:gd name="TX12" fmla="*/ 7560 w 21603"/>
                    <a:gd name="TY12" fmla="*/ 21600 h 21603"/>
                    <a:gd name="TX13" fmla="*/ 10802 w 21603"/>
                    <a:gd name="TY13" fmla="*/ 20701 h 21603"/>
                    <a:gd name="TX14" fmla="*/ 14040 w 21603"/>
                    <a:gd name="TY14" fmla="*/ 21600 h 21603"/>
                    <a:gd name="TX15" fmla="*/ 17281 w 21603"/>
                    <a:gd name="TY15" fmla="*/ 20701 h 21603"/>
                    <a:gd name="TX16" fmla="*/ 21600 w 21603"/>
                    <a:gd name="TY16" fmla="*/ 21600 h 21603"/>
                    <a:gd name="TX17" fmla="*/ 21600 w 21603"/>
                    <a:gd name="TY17" fmla="*/ 18000 h 21603"/>
                    <a:gd name="TX18" fmla="*/ 20522 w 21603"/>
                    <a:gd name="TY18" fmla="*/ 10801 h 21603"/>
                    <a:gd name="TX19" fmla="*/ 21600 w 21603"/>
                    <a:gd name="TY19" fmla="*/ 3600 h 21603"/>
                    <a:gd name="TX20" fmla="*/ 21600 w 21603"/>
                    <a:gd name="TY20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  <a:cxn ang="0">
                      <a:pos x="TX14" y="TY14"/>
                    </a:cxn>
                    <a:cxn ang="0">
                      <a:pos x="TX15" y="TY15"/>
                    </a:cxn>
                    <a:cxn ang="0">
                      <a:pos x="TX16" y="TY16"/>
                    </a:cxn>
                    <a:cxn ang="0">
                      <a:pos x="TX17" y="TY17"/>
                    </a:cxn>
                    <a:cxn ang="0">
                      <a:pos x="TX18" y="TY18"/>
                    </a:cxn>
                    <a:cxn ang="0">
                      <a:pos x="TX19" y="TY19"/>
                    </a:cxn>
                    <a:cxn ang="0">
                      <a:pos x="TX20" y="TY20"/>
                    </a:cxn>
                  </a:cxnLst>
                  <a:rect l="l" t="t" r="r" b="b"/>
                  <a:pathLst>
                    <a:path w="21603" h="21603">
                      <a:moveTo>
                        <a:pt x="21600" y="0"/>
                      </a:moveTo>
                      <a:lnTo>
                        <a:pt x="17281" y="901"/>
                      </a:lnTo>
                      <a:lnTo>
                        <a:pt x="14040" y="0"/>
                      </a:lnTo>
                      <a:lnTo>
                        <a:pt x="10802" y="901"/>
                      </a:lnTo>
                      <a:lnTo>
                        <a:pt x="7560" y="0"/>
                      </a:lnTo>
                      <a:lnTo>
                        <a:pt x="4319" y="90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726" y="5951"/>
                        <a:pt x="1090" y="8371"/>
                        <a:pt x="1081" y="10801"/>
                      </a:cubicBezTo>
                      <a:cubicBezTo>
                        <a:pt x="1069" y="13229"/>
                        <a:pt x="705" y="15646"/>
                        <a:pt x="0" y="18000"/>
                      </a:cubicBezTo>
                      <a:lnTo>
                        <a:pt x="0" y="21600"/>
                      </a:lnTo>
                      <a:lnTo>
                        <a:pt x="4319" y="20701"/>
                      </a:lnTo>
                      <a:lnTo>
                        <a:pt x="7560" y="21600"/>
                      </a:lnTo>
                      <a:lnTo>
                        <a:pt x="10802" y="20701"/>
                      </a:lnTo>
                      <a:lnTo>
                        <a:pt x="14040" y="21600"/>
                      </a:lnTo>
                      <a:lnTo>
                        <a:pt x="17281" y="20701"/>
                      </a:lnTo>
                      <a:lnTo>
                        <a:pt x="21600" y="21600"/>
                      </a:lnTo>
                      <a:lnTo>
                        <a:pt x="21600" y="18000"/>
                      </a:lnTo>
                      <a:cubicBezTo>
                        <a:pt x="20874" y="15649"/>
                        <a:pt x="20510" y="13229"/>
                        <a:pt x="20522" y="10801"/>
                      </a:cubicBezTo>
                      <a:cubicBezTo>
                        <a:pt x="20531" y="8374"/>
                        <a:pt x="20895" y="5956"/>
                        <a:pt x="21600" y="360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39" name="Freeform 23"/>
                <p:cNvSpPr>
                  <a:spLocks/>
                </p:cNvSpPr>
                <p:nvPr/>
              </p:nvSpPr>
              <p:spPr>
                <a:xfrm>
                  <a:off x="5149215" y="2823210"/>
                  <a:ext cx="73660" cy="309880"/>
                </a:xfrm>
                <a:custGeom>
                  <a:avLst/>
                  <a:gdLst>
                    <a:gd name="TX0" fmla="*/ 14353 w 21544"/>
                    <a:gd name="TY0" fmla="*/ 18000 h 21603"/>
                    <a:gd name="TX1" fmla="*/ 21539 w 21544"/>
                    <a:gd name="TY1" fmla="*/ 10801 h 21603"/>
                    <a:gd name="TX2" fmla="*/ 14353 w 21544"/>
                    <a:gd name="TY2" fmla="*/ 3600 h 21603"/>
                    <a:gd name="TX3" fmla="*/ 14353 w 21544"/>
                    <a:gd name="TY3" fmla="*/ 451 h 21603"/>
                    <a:gd name="TX4" fmla="*/ 0 w 21544"/>
                    <a:gd name="TY4" fmla="*/ 0 h 21603"/>
                    <a:gd name="TX5" fmla="*/ 0 w 21544"/>
                    <a:gd name="TY5" fmla="*/ 3600 h 21603"/>
                    <a:gd name="TX6" fmla="*/ 7187 w 21544"/>
                    <a:gd name="TY6" fmla="*/ 10801 h 21603"/>
                    <a:gd name="TX7" fmla="*/ 0 w 21544"/>
                    <a:gd name="TY7" fmla="*/ 18000 h 21603"/>
                    <a:gd name="TX8" fmla="*/ 0 w 21544"/>
                    <a:gd name="TY8" fmla="*/ 21600 h 21603"/>
                    <a:gd name="TX9" fmla="*/ 14353 w 21544"/>
                    <a:gd name="TY9" fmla="*/ 21152 h 21603"/>
                    <a:gd name="TX10" fmla="*/ 14353 w 21544"/>
                    <a:gd name="TY10" fmla="*/ 180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</a:cxnLst>
                  <a:rect l="l" t="t" r="r" b="b"/>
                  <a:pathLst>
                    <a:path w="21544" h="21603">
                      <a:moveTo>
                        <a:pt x="14353" y="18000"/>
                      </a:moveTo>
                      <a:cubicBezTo>
                        <a:pt x="19036" y="15646"/>
                        <a:pt x="21459" y="13229"/>
                        <a:pt x="21539" y="10801"/>
                      </a:cubicBezTo>
                      <a:cubicBezTo>
                        <a:pt x="21600" y="8371"/>
                        <a:pt x="19178" y="5951"/>
                        <a:pt x="14353" y="3600"/>
                      </a:cubicBezTo>
                      <a:lnTo>
                        <a:pt x="14353" y="45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4825" y="5951"/>
                        <a:pt x="7247" y="8371"/>
                        <a:pt x="7187" y="10801"/>
                      </a:cubicBezTo>
                      <a:cubicBezTo>
                        <a:pt x="7106" y="13229"/>
                        <a:pt x="4683" y="15646"/>
                        <a:pt x="0" y="18000"/>
                      </a:cubicBezTo>
                      <a:lnTo>
                        <a:pt x="0" y="21600"/>
                      </a:lnTo>
                      <a:lnTo>
                        <a:pt x="14353" y="21152"/>
                      </a:lnTo>
                      <a:lnTo>
                        <a:pt x="14353" y="18000"/>
                      </a:lnTo>
                      <a:close/>
                    </a:path>
                  </a:pathLst>
                </a:custGeom>
                <a:solidFill>
                  <a:srgbClr val="C78F9C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40" name="Freeform 24"/>
                <p:cNvSpPr>
                  <a:spLocks/>
                </p:cNvSpPr>
                <p:nvPr/>
              </p:nvSpPr>
              <p:spPr>
                <a:xfrm>
                  <a:off x="5149215" y="2823210"/>
                  <a:ext cx="478790" cy="53340"/>
                </a:xfrm>
                <a:custGeom>
                  <a:avLst/>
                  <a:gdLst>
                    <a:gd name="TX0" fmla="*/ 21600 w 21603"/>
                    <a:gd name="TY0" fmla="*/ 21600 h 21603"/>
                    <a:gd name="TX1" fmla="*/ 0 w 21603"/>
                    <a:gd name="TY1" fmla="*/ 21600 h 21603"/>
                    <a:gd name="TX2" fmla="*/ 0 w 21603"/>
                    <a:gd name="TY2" fmla="*/ 0 h 21603"/>
                    <a:gd name="TX3" fmla="*/ 4328 w 21603"/>
                    <a:gd name="TY3" fmla="*/ 5400 h 21603"/>
                    <a:gd name="TX4" fmla="*/ 7545 w 21603"/>
                    <a:gd name="TY4" fmla="*/ 0 h 21603"/>
                    <a:gd name="TX5" fmla="*/ 10800 w 21603"/>
                    <a:gd name="TY5" fmla="*/ 5400 h 21603"/>
                    <a:gd name="TX6" fmla="*/ 14055 w 21603"/>
                    <a:gd name="TY6" fmla="*/ 0 h 21603"/>
                    <a:gd name="TX7" fmla="*/ 17272 w 21603"/>
                    <a:gd name="TY7" fmla="*/ 5400 h 21603"/>
                    <a:gd name="TX8" fmla="*/ 21600 w 21603"/>
                    <a:gd name="TY8" fmla="*/ 0 h 21603"/>
                    <a:gd name="TX9" fmla="*/ 21600 w 21603"/>
                    <a:gd name="TY9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</a:cxnLst>
                  <a:rect l="l" t="t" r="r" b="b"/>
                  <a:pathLst>
                    <a:path w="21603" h="21603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4328" y="5400"/>
                      </a:lnTo>
                      <a:lnTo>
                        <a:pt x="7545" y="0"/>
                      </a:lnTo>
                      <a:lnTo>
                        <a:pt x="10800" y="5400"/>
                      </a:lnTo>
                      <a:lnTo>
                        <a:pt x="14055" y="0"/>
                      </a:lnTo>
                      <a:lnTo>
                        <a:pt x="17272" y="540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3C7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41" name="Freeform 25"/>
                <p:cNvSpPr>
                  <a:spLocks/>
                </p:cNvSpPr>
                <p:nvPr/>
              </p:nvSpPr>
              <p:spPr>
                <a:xfrm>
                  <a:off x="5149215" y="2823210"/>
                  <a:ext cx="49530" cy="5334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0 w 21603"/>
                    <a:gd name="TY1" fmla="*/ 21600 h 21603"/>
                    <a:gd name="TX2" fmla="*/ 21600 w 21603"/>
                    <a:gd name="TY2" fmla="*/ 21600 h 21603"/>
                    <a:gd name="TX3" fmla="*/ 21600 w 21603"/>
                    <a:gd name="TY3" fmla="*/ 2700 h 21603"/>
                    <a:gd name="TX4" fmla="*/ 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27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42" name="Freeform 26"/>
                <p:cNvSpPr>
                  <a:spLocks/>
                </p:cNvSpPr>
                <p:nvPr/>
              </p:nvSpPr>
              <p:spPr>
                <a:xfrm>
                  <a:off x="5149215" y="3079750"/>
                  <a:ext cx="478790" cy="5334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21600 w 21603"/>
                    <a:gd name="TY1" fmla="*/ 0 h 21603"/>
                    <a:gd name="TX2" fmla="*/ 21600 w 21603"/>
                    <a:gd name="TY2" fmla="*/ 21600 h 21603"/>
                    <a:gd name="TX3" fmla="*/ 17272 w 21603"/>
                    <a:gd name="TY3" fmla="*/ 16248 h 21603"/>
                    <a:gd name="TX4" fmla="*/ 14055 w 21603"/>
                    <a:gd name="TY4" fmla="*/ 21600 h 21603"/>
                    <a:gd name="TX5" fmla="*/ 10800 w 21603"/>
                    <a:gd name="TY5" fmla="*/ 16248 h 21603"/>
                    <a:gd name="TX6" fmla="*/ 7545 w 21603"/>
                    <a:gd name="TY6" fmla="*/ 21600 h 21603"/>
                    <a:gd name="TX7" fmla="*/ 4328 w 21603"/>
                    <a:gd name="TY7" fmla="*/ 16248 h 21603"/>
                    <a:gd name="TX8" fmla="*/ 0 w 21603"/>
                    <a:gd name="TY8" fmla="*/ 21600 h 21603"/>
                    <a:gd name="TX9" fmla="*/ 0 w 21603"/>
                    <a:gd name="TY9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72" y="16248"/>
                      </a:lnTo>
                      <a:lnTo>
                        <a:pt x="14055" y="21600"/>
                      </a:lnTo>
                      <a:lnTo>
                        <a:pt x="10800" y="16248"/>
                      </a:lnTo>
                      <a:lnTo>
                        <a:pt x="7545" y="21600"/>
                      </a:lnTo>
                      <a:lnTo>
                        <a:pt x="4328" y="16248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43" name="Freeform 27"/>
                <p:cNvSpPr>
                  <a:spLocks/>
                </p:cNvSpPr>
                <p:nvPr/>
              </p:nvSpPr>
              <p:spPr>
                <a:xfrm>
                  <a:off x="5149215" y="3079750"/>
                  <a:ext cx="49530" cy="53340"/>
                </a:xfrm>
                <a:custGeom>
                  <a:avLst/>
                  <a:gdLst>
                    <a:gd name="TX0" fmla="*/ 21600 w 21603"/>
                    <a:gd name="TY0" fmla="*/ 0 h 21603"/>
                    <a:gd name="TX1" fmla="*/ 0 w 21603"/>
                    <a:gd name="TY1" fmla="*/ 0 h 21603"/>
                    <a:gd name="TX2" fmla="*/ 0 w 21603"/>
                    <a:gd name="TY2" fmla="*/ 21600 h 21603"/>
                    <a:gd name="TX3" fmla="*/ 21600 w 21603"/>
                    <a:gd name="TY3" fmla="*/ 18924 h 21603"/>
                    <a:gd name="TX4" fmla="*/ 2160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18924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44" name="Freeform 22"/>
                <p:cNvSpPr>
                  <a:spLocks/>
                </p:cNvSpPr>
                <p:nvPr/>
              </p:nvSpPr>
              <p:spPr>
                <a:xfrm>
                  <a:off x="5916930" y="2828925"/>
                  <a:ext cx="478790" cy="309880"/>
                </a:xfrm>
                <a:custGeom>
                  <a:avLst/>
                  <a:gdLst>
                    <a:gd name="TX0" fmla="*/ 21600 w 21603"/>
                    <a:gd name="TY0" fmla="*/ 0 h 21603"/>
                    <a:gd name="TX1" fmla="*/ 17281 w 21603"/>
                    <a:gd name="TY1" fmla="*/ 901 h 21603"/>
                    <a:gd name="TX2" fmla="*/ 14040 w 21603"/>
                    <a:gd name="TY2" fmla="*/ 0 h 21603"/>
                    <a:gd name="TX3" fmla="*/ 10802 w 21603"/>
                    <a:gd name="TY3" fmla="*/ 901 h 21603"/>
                    <a:gd name="TX4" fmla="*/ 7560 w 21603"/>
                    <a:gd name="TY4" fmla="*/ 0 h 21603"/>
                    <a:gd name="TX5" fmla="*/ 4319 w 21603"/>
                    <a:gd name="TY5" fmla="*/ 901 h 21603"/>
                    <a:gd name="TX6" fmla="*/ 0 w 21603"/>
                    <a:gd name="TY6" fmla="*/ 0 h 21603"/>
                    <a:gd name="TX7" fmla="*/ 0 w 21603"/>
                    <a:gd name="TY7" fmla="*/ 3600 h 21603"/>
                    <a:gd name="TX8" fmla="*/ 1081 w 21603"/>
                    <a:gd name="TY8" fmla="*/ 10801 h 21603"/>
                    <a:gd name="TX9" fmla="*/ 0 w 21603"/>
                    <a:gd name="TY9" fmla="*/ 18000 h 21603"/>
                    <a:gd name="TX10" fmla="*/ 0 w 21603"/>
                    <a:gd name="TY10" fmla="*/ 21600 h 21603"/>
                    <a:gd name="TX11" fmla="*/ 4319 w 21603"/>
                    <a:gd name="TY11" fmla="*/ 20701 h 21603"/>
                    <a:gd name="TX12" fmla="*/ 7560 w 21603"/>
                    <a:gd name="TY12" fmla="*/ 21600 h 21603"/>
                    <a:gd name="TX13" fmla="*/ 10802 w 21603"/>
                    <a:gd name="TY13" fmla="*/ 20701 h 21603"/>
                    <a:gd name="TX14" fmla="*/ 14040 w 21603"/>
                    <a:gd name="TY14" fmla="*/ 21600 h 21603"/>
                    <a:gd name="TX15" fmla="*/ 17281 w 21603"/>
                    <a:gd name="TY15" fmla="*/ 20701 h 21603"/>
                    <a:gd name="TX16" fmla="*/ 21600 w 21603"/>
                    <a:gd name="TY16" fmla="*/ 21600 h 21603"/>
                    <a:gd name="TX17" fmla="*/ 21600 w 21603"/>
                    <a:gd name="TY17" fmla="*/ 18000 h 21603"/>
                    <a:gd name="TX18" fmla="*/ 20522 w 21603"/>
                    <a:gd name="TY18" fmla="*/ 10801 h 21603"/>
                    <a:gd name="TX19" fmla="*/ 21600 w 21603"/>
                    <a:gd name="TY19" fmla="*/ 3600 h 21603"/>
                    <a:gd name="TX20" fmla="*/ 21600 w 21603"/>
                    <a:gd name="TY20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  <a:cxn ang="0">
                      <a:pos x="TX14" y="TY14"/>
                    </a:cxn>
                    <a:cxn ang="0">
                      <a:pos x="TX15" y="TY15"/>
                    </a:cxn>
                    <a:cxn ang="0">
                      <a:pos x="TX16" y="TY16"/>
                    </a:cxn>
                    <a:cxn ang="0">
                      <a:pos x="TX17" y="TY17"/>
                    </a:cxn>
                    <a:cxn ang="0">
                      <a:pos x="TX18" y="TY18"/>
                    </a:cxn>
                    <a:cxn ang="0">
                      <a:pos x="TX19" y="TY19"/>
                    </a:cxn>
                    <a:cxn ang="0">
                      <a:pos x="TX20" y="TY20"/>
                    </a:cxn>
                  </a:cxnLst>
                  <a:rect l="l" t="t" r="r" b="b"/>
                  <a:pathLst>
                    <a:path w="21603" h="21603">
                      <a:moveTo>
                        <a:pt x="21600" y="0"/>
                      </a:moveTo>
                      <a:lnTo>
                        <a:pt x="17281" y="901"/>
                      </a:lnTo>
                      <a:lnTo>
                        <a:pt x="14040" y="0"/>
                      </a:lnTo>
                      <a:lnTo>
                        <a:pt x="10802" y="901"/>
                      </a:lnTo>
                      <a:lnTo>
                        <a:pt x="7560" y="0"/>
                      </a:lnTo>
                      <a:lnTo>
                        <a:pt x="4319" y="90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726" y="5951"/>
                        <a:pt x="1090" y="8371"/>
                        <a:pt x="1081" y="10801"/>
                      </a:cubicBezTo>
                      <a:cubicBezTo>
                        <a:pt x="1069" y="13229"/>
                        <a:pt x="705" y="15646"/>
                        <a:pt x="0" y="18000"/>
                      </a:cubicBezTo>
                      <a:lnTo>
                        <a:pt x="0" y="21600"/>
                      </a:lnTo>
                      <a:lnTo>
                        <a:pt x="4319" y="20701"/>
                      </a:lnTo>
                      <a:lnTo>
                        <a:pt x="7560" y="21600"/>
                      </a:lnTo>
                      <a:lnTo>
                        <a:pt x="10802" y="20701"/>
                      </a:lnTo>
                      <a:lnTo>
                        <a:pt x="14040" y="21600"/>
                      </a:lnTo>
                      <a:lnTo>
                        <a:pt x="17281" y="20701"/>
                      </a:lnTo>
                      <a:lnTo>
                        <a:pt x="21600" y="21600"/>
                      </a:lnTo>
                      <a:lnTo>
                        <a:pt x="21600" y="18000"/>
                      </a:lnTo>
                      <a:cubicBezTo>
                        <a:pt x="20874" y="15649"/>
                        <a:pt x="20510" y="13229"/>
                        <a:pt x="20522" y="10801"/>
                      </a:cubicBezTo>
                      <a:cubicBezTo>
                        <a:pt x="20531" y="8374"/>
                        <a:pt x="20895" y="5956"/>
                        <a:pt x="21600" y="360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45" name="Freeform 23"/>
                <p:cNvSpPr>
                  <a:spLocks/>
                </p:cNvSpPr>
                <p:nvPr/>
              </p:nvSpPr>
              <p:spPr>
                <a:xfrm>
                  <a:off x="5916930" y="2828925"/>
                  <a:ext cx="73660" cy="309880"/>
                </a:xfrm>
                <a:custGeom>
                  <a:avLst/>
                  <a:gdLst>
                    <a:gd name="TX0" fmla="*/ 14353 w 21544"/>
                    <a:gd name="TY0" fmla="*/ 18000 h 21603"/>
                    <a:gd name="TX1" fmla="*/ 21539 w 21544"/>
                    <a:gd name="TY1" fmla="*/ 10801 h 21603"/>
                    <a:gd name="TX2" fmla="*/ 14353 w 21544"/>
                    <a:gd name="TY2" fmla="*/ 3600 h 21603"/>
                    <a:gd name="TX3" fmla="*/ 14353 w 21544"/>
                    <a:gd name="TY3" fmla="*/ 451 h 21603"/>
                    <a:gd name="TX4" fmla="*/ 0 w 21544"/>
                    <a:gd name="TY4" fmla="*/ 0 h 21603"/>
                    <a:gd name="TX5" fmla="*/ 0 w 21544"/>
                    <a:gd name="TY5" fmla="*/ 3600 h 21603"/>
                    <a:gd name="TX6" fmla="*/ 7187 w 21544"/>
                    <a:gd name="TY6" fmla="*/ 10801 h 21603"/>
                    <a:gd name="TX7" fmla="*/ 0 w 21544"/>
                    <a:gd name="TY7" fmla="*/ 18000 h 21603"/>
                    <a:gd name="TX8" fmla="*/ 0 w 21544"/>
                    <a:gd name="TY8" fmla="*/ 21600 h 21603"/>
                    <a:gd name="TX9" fmla="*/ 14353 w 21544"/>
                    <a:gd name="TY9" fmla="*/ 21152 h 21603"/>
                    <a:gd name="TX10" fmla="*/ 14353 w 21544"/>
                    <a:gd name="TY10" fmla="*/ 180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</a:cxnLst>
                  <a:rect l="l" t="t" r="r" b="b"/>
                  <a:pathLst>
                    <a:path w="21544" h="21603">
                      <a:moveTo>
                        <a:pt x="14353" y="18000"/>
                      </a:moveTo>
                      <a:cubicBezTo>
                        <a:pt x="19036" y="15646"/>
                        <a:pt x="21459" y="13229"/>
                        <a:pt x="21539" y="10801"/>
                      </a:cubicBezTo>
                      <a:cubicBezTo>
                        <a:pt x="21600" y="8371"/>
                        <a:pt x="19178" y="5951"/>
                        <a:pt x="14353" y="3600"/>
                      </a:cubicBezTo>
                      <a:lnTo>
                        <a:pt x="14353" y="45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4825" y="5951"/>
                        <a:pt x="7247" y="8371"/>
                        <a:pt x="7187" y="10801"/>
                      </a:cubicBezTo>
                      <a:cubicBezTo>
                        <a:pt x="7106" y="13229"/>
                        <a:pt x="4683" y="15646"/>
                        <a:pt x="0" y="18000"/>
                      </a:cubicBezTo>
                      <a:lnTo>
                        <a:pt x="0" y="21600"/>
                      </a:lnTo>
                      <a:lnTo>
                        <a:pt x="14353" y="21152"/>
                      </a:lnTo>
                      <a:lnTo>
                        <a:pt x="14353" y="18000"/>
                      </a:lnTo>
                      <a:close/>
                    </a:path>
                  </a:pathLst>
                </a:custGeom>
                <a:solidFill>
                  <a:srgbClr val="C78F9C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46" name="Freeform 24"/>
                <p:cNvSpPr>
                  <a:spLocks/>
                </p:cNvSpPr>
                <p:nvPr/>
              </p:nvSpPr>
              <p:spPr>
                <a:xfrm>
                  <a:off x="5916930" y="2828925"/>
                  <a:ext cx="478790" cy="53340"/>
                </a:xfrm>
                <a:custGeom>
                  <a:avLst/>
                  <a:gdLst>
                    <a:gd name="TX0" fmla="*/ 21600 w 21603"/>
                    <a:gd name="TY0" fmla="*/ 21600 h 21603"/>
                    <a:gd name="TX1" fmla="*/ 0 w 21603"/>
                    <a:gd name="TY1" fmla="*/ 21600 h 21603"/>
                    <a:gd name="TX2" fmla="*/ 0 w 21603"/>
                    <a:gd name="TY2" fmla="*/ 0 h 21603"/>
                    <a:gd name="TX3" fmla="*/ 4328 w 21603"/>
                    <a:gd name="TY3" fmla="*/ 5400 h 21603"/>
                    <a:gd name="TX4" fmla="*/ 7545 w 21603"/>
                    <a:gd name="TY4" fmla="*/ 0 h 21603"/>
                    <a:gd name="TX5" fmla="*/ 10800 w 21603"/>
                    <a:gd name="TY5" fmla="*/ 5400 h 21603"/>
                    <a:gd name="TX6" fmla="*/ 14055 w 21603"/>
                    <a:gd name="TY6" fmla="*/ 0 h 21603"/>
                    <a:gd name="TX7" fmla="*/ 17272 w 21603"/>
                    <a:gd name="TY7" fmla="*/ 5400 h 21603"/>
                    <a:gd name="TX8" fmla="*/ 21600 w 21603"/>
                    <a:gd name="TY8" fmla="*/ 0 h 21603"/>
                    <a:gd name="TX9" fmla="*/ 21600 w 21603"/>
                    <a:gd name="TY9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</a:cxnLst>
                  <a:rect l="l" t="t" r="r" b="b"/>
                  <a:pathLst>
                    <a:path w="21603" h="21603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4328" y="5400"/>
                      </a:lnTo>
                      <a:lnTo>
                        <a:pt x="7545" y="0"/>
                      </a:lnTo>
                      <a:lnTo>
                        <a:pt x="10800" y="5400"/>
                      </a:lnTo>
                      <a:lnTo>
                        <a:pt x="14055" y="0"/>
                      </a:lnTo>
                      <a:lnTo>
                        <a:pt x="17272" y="540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3C7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47" name="Freeform 25"/>
                <p:cNvSpPr>
                  <a:spLocks/>
                </p:cNvSpPr>
                <p:nvPr/>
              </p:nvSpPr>
              <p:spPr>
                <a:xfrm>
                  <a:off x="5916930" y="2828925"/>
                  <a:ext cx="49530" cy="5334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0 w 21603"/>
                    <a:gd name="TY1" fmla="*/ 21600 h 21603"/>
                    <a:gd name="TX2" fmla="*/ 21600 w 21603"/>
                    <a:gd name="TY2" fmla="*/ 21600 h 21603"/>
                    <a:gd name="TX3" fmla="*/ 21600 w 21603"/>
                    <a:gd name="TY3" fmla="*/ 2700 h 21603"/>
                    <a:gd name="TX4" fmla="*/ 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27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48" name="Freeform 26"/>
                <p:cNvSpPr>
                  <a:spLocks/>
                </p:cNvSpPr>
                <p:nvPr/>
              </p:nvSpPr>
              <p:spPr>
                <a:xfrm>
                  <a:off x="5916930" y="3085465"/>
                  <a:ext cx="478790" cy="5334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21600 w 21603"/>
                    <a:gd name="TY1" fmla="*/ 0 h 21603"/>
                    <a:gd name="TX2" fmla="*/ 21600 w 21603"/>
                    <a:gd name="TY2" fmla="*/ 21600 h 21603"/>
                    <a:gd name="TX3" fmla="*/ 17272 w 21603"/>
                    <a:gd name="TY3" fmla="*/ 16248 h 21603"/>
                    <a:gd name="TX4" fmla="*/ 14055 w 21603"/>
                    <a:gd name="TY4" fmla="*/ 21600 h 21603"/>
                    <a:gd name="TX5" fmla="*/ 10800 w 21603"/>
                    <a:gd name="TY5" fmla="*/ 16248 h 21603"/>
                    <a:gd name="TX6" fmla="*/ 7545 w 21603"/>
                    <a:gd name="TY6" fmla="*/ 21600 h 21603"/>
                    <a:gd name="TX7" fmla="*/ 4328 w 21603"/>
                    <a:gd name="TY7" fmla="*/ 16248 h 21603"/>
                    <a:gd name="TX8" fmla="*/ 0 w 21603"/>
                    <a:gd name="TY8" fmla="*/ 21600 h 21603"/>
                    <a:gd name="TX9" fmla="*/ 0 w 21603"/>
                    <a:gd name="TY9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72" y="16248"/>
                      </a:lnTo>
                      <a:lnTo>
                        <a:pt x="14055" y="21600"/>
                      </a:lnTo>
                      <a:lnTo>
                        <a:pt x="10800" y="16248"/>
                      </a:lnTo>
                      <a:lnTo>
                        <a:pt x="7545" y="21600"/>
                      </a:lnTo>
                      <a:lnTo>
                        <a:pt x="4328" y="16248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49" name="Freeform 27"/>
                <p:cNvSpPr>
                  <a:spLocks/>
                </p:cNvSpPr>
                <p:nvPr/>
              </p:nvSpPr>
              <p:spPr>
                <a:xfrm>
                  <a:off x="5916930" y="3085465"/>
                  <a:ext cx="49530" cy="53340"/>
                </a:xfrm>
                <a:custGeom>
                  <a:avLst/>
                  <a:gdLst>
                    <a:gd name="TX0" fmla="*/ 21600 w 21603"/>
                    <a:gd name="TY0" fmla="*/ 0 h 21603"/>
                    <a:gd name="TX1" fmla="*/ 0 w 21603"/>
                    <a:gd name="TY1" fmla="*/ 0 h 21603"/>
                    <a:gd name="TX2" fmla="*/ 0 w 21603"/>
                    <a:gd name="TY2" fmla="*/ 21600 h 21603"/>
                    <a:gd name="TX3" fmla="*/ 21600 w 21603"/>
                    <a:gd name="TY3" fmla="*/ 18924 h 21603"/>
                    <a:gd name="TX4" fmla="*/ 2160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18924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50" name="Freeform 22"/>
                <p:cNvSpPr>
                  <a:spLocks/>
                </p:cNvSpPr>
                <p:nvPr/>
              </p:nvSpPr>
              <p:spPr>
                <a:xfrm>
                  <a:off x="6680200" y="2831465"/>
                  <a:ext cx="478790" cy="309880"/>
                </a:xfrm>
                <a:custGeom>
                  <a:avLst/>
                  <a:gdLst>
                    <a:gd name="TX0" fmla="*/ 21600 w 21603"/>
                    <a:gd name="TY0" fmla="*/ 0 h 21603"/>
                    <a:gd name="TX1" fmla="*/ 17281 w 21603"/>
                    <a:gd name="TY1" fmla="*/ 901 h 21603"/>
                    <a:gd name="TX2" fmla="*/ 14040 w 21603"/>
                    <a:gd name="TY2" fmla="*/ 0 h 21603"/>
                    <a:gd name="TX3" fmla="*/ 10802 w 21603"/>
                    <a:gd name="TY3" fmla="*/ 901 h 21603"/>
                    <a:gd name="TX4" fmla="*/ 7560 w 21603"/>
                    <a:gd name="TY4" fmla="*/ 0 h 21603"/>
                    <a:gd name="TX5" fmla="*/ 4319 w 21603"/>
                    <a:gd name="TY5" fmla="*/ 901 h 21603"/>
                    <a:gd name="TX6" fmla="*/ 0 w 21603"/>
                    <a:gd name="TY6" fmla="*/ 0 h 21603"/>
                    <a:gd name="TX7" fmla="*/ 0 w 21603"/>
                    <a:gd name="TY7" fmla="*/ 3600 h 21603"/>
                    <a:gd name="TX8" fmla="*/ 1081 w 21603"/>
                    <a:gd name="TY8" fmla="*/ 10801 h 21603"/>
                    <a:gd name="TX9" fmla="*/ 0 w 21603"/>
                    <a:gd name="TY9" fmla="*/ 18000 h 21603"/>
                    <a:gd name="TX10" fmla="*/ 0 w 21603"/>
                    <a:gd name="TY10" fmla="*/ 21600 h 21603"/>
                    <a:gd name="TX11" fmla="*/ 4319 w 21603"/>
                    <a:gd name="TY11" fmla="*/ 20701 h 21603"/>
                    <a:gd name="TX12" fmla="*/ 7560 w 21603"/>
                    <a:gd name="TY12" fmla="*/ 21600 h 21603"/>
                    <a:gd name="TX13" fmla="*/ 10802 w 21603"/>
                    <a:gd name="TY13" fmla="*/ 20701 h 21603"/>
                    <a:gd name="TX14" fmla="*/ 14040 w 21603"/>
                    <a:gd name="TY14" fmla="*/ 21600 h 21603"/>
                    <a:gd name="TX15" fmla="*/ 17281 w 21603"/>
                    <a:gd name="TY15" fmla="*/ 20701 h 21603"/>
                    <a:gd name="TX16" fmla="*/ 21600 w 21603"/>
                    <a:gd name="TY16" fmla="*/ 21600 h 21603"/>
                    <a:gd name="TX17" fmla="*/ 21600 w 21603"/>
                    <a:gd name="TY17" fmla="*/ 18000 h 21603"/>
                    <a:gd name="TX18" fmla="*/ 20522 w 21603"/>
                    <a:gd name="TY18" fmla="*/ 10801 h 21603"/>
                    <a:gd name="TX19" fmla="*/ 21600 w 21603"/>
                    <a:gd name="TY19" fmla="*/ 3600 h 21603"/>
                    <a:gd name="TX20" fmla="*/ 21600 w 21603"/>
                    <a:gd name="TY20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  <a:cxn ang="0">
                      <a:pos x="TX14" y="TY14"/>
                    </a:cxn>
                    <a:cxn ang="0">
                      <a:pos x="TX15" y="TY15"/>
                    </a:cxn>
                    <a:cxn ang="0">
                      <a:pos x="TX16" y="TY16"/>
                    </a:cxn>
                    <a:cxn ang="0">
                      <a:pos x="TX17" y="TY17"/>
                    </a:cxn>
                    <a:cxn ang="0">
                      <a:pos x="TX18" y="TY18"/>
                    </a:cxn>
                    <a:cxn ang="0">
                      <a:pos x="TX19" y="TY19"/>
                    </a:cxn>
                    <a:cxn ang="0">
                      <a:pos x="TX20" y="TY20"/>
                    </a:cxn>
                  </a:cxnLst>
                  <a:rect l="l" t="t" r="r" b="b"/>
                  <a:pathLst>
                    <a:path w="21603" h="21603">
                      <a:moveTo>
                        <a:pt x="21600" y="0"/>
                      </a:moveTo>
                      <a:lnTo>
                        <a:pt x="17281" y="901"/>
                      </a:lnTo>
                      <a:lnTo>
                        <a:pt x="14040" y="0"/>
                      </a:lnTo>
                      <a:lnTo>
                        <a:pt x="10802" y="901"/>
                      </a:lnTo>
                      <a:lnTo>
                        <a:pt x="7560" y="0"/>
                      </a:lnTo>
                      <a:lnTo>
                        <a:pt x="4319" y="90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726" y="5951"/>
                        <a:pt x="1090" y="8371"/>
                        <a:pt x="1081" y="10801"/>
                      </a:cubicBezTo>
                      <a:cubicBezTo>
                        <a:pt x="1069" y="13229"/>
                        <a:pt x="705" y="15646"/>
                        <a:pt x="0" y="18000"/>
                      </a:cubicBezTo>
                      <a:lnTo>
                        <a:pt x="0" y="21600"/>
                      </a:lnTo>
                      <a:lnTo>
                        <a:pt x="4319" y="20701"/>
                      </a:lnTo>
                      <a:lnTo>
                        <a:pt x="7560" y="21600"/>
                      </a:lnTo>
                      <a:lnTo>
                        <a:pt x="10802" y="20701"/>
                      </a:lnTo>
                      <a:lnTo>
                        <a:pt x="14040" y="21600"/>
                      </a:lnTo>
                      <a:lnTo>
                        <a:pt x="17281" y="20701"/>
                      </a:lnTo>
                      <a:lnTo>
                        <a:pt x="21600" y="21600"/>
                      </a:lnTo>
                      <a:lnTo>
                        <a:pt x="21600" y="18000"/>
                      </a:lnTo>
                      <a:cubicBezTo>
                        <a:pt x="20874" y="15649"/>
                        <a:pt x="20510" y="13229"/>
                        <a:pt x="20522" y="10801"/>
                      </a:cubicBezTo>
                      <a:cubicBezTo>
                        <a:pt x="20531" y="8374"/>
                        <a:pt x="20895" y="5956"/>
                        <a:pt x="21600" y="3600"/>
                      </a:cubicBez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51" name="Freeform 23"/>
                <p:cNvSpPr>
                  <a:spLocks/>
                </p:cNvSpPr>
                <p:nvPr/>
              </p:nvSpPr>
              <p:spPr>
                <a:xfrm>
                  <a:off x="6680200" y="2831465"/>
                  <a:ext cx="73660" cy="309880"/>
                </a:xfrm>
                <a:custGeom>
                  <a:avLst/>
                  <a:gdLst>
                    <a:gd name="TX0" fmla="*/ 14353 w 21544"/>
                    <a:gd name="TY0" fmla="*/ 18000 h 21603"/>
                    <a:gd name="TX1" fmla="*/ 21539 w 21544"/>
                    <a:gd name="TY1" fmla="*/ 10801 h 21603"/>
                    <a:gd name="TX2" fmla="*/ 14353 w 21544"/>
                    <a:gd name="TY2" fmla="*/ 3600 h 21603"/>
                    <a:gd name="TX3" fmla="*/ 14353 w 21544"/>
                    <a:gd name="TY3" fmla="*/ 451 h 21603"/>
                    <a:gd name="TX4" fmla="*/ 0 w 21544"/>
                    <a:gd name="TY4" fmla="*/ 0 h 21603"/>
                    <a:gd name="TX5" fmla="*/ 0 w 21544"/>
                    <a:gd name="TY5" fmla="*/ 3600 h 21603"/>
                    <a:gd name="TX6" fmla="*/ 7187 w 21544"/>
                    <a:gd name="TY6" fmla="*/ 10801 h 21603"/>
                    <a:gd name="TX7" fmla="*/ 0 w 21544"/>
                    <a:gd name="TY7" fmla="*/ 18000 h 21603"/>
                    <a:gd name="TX8" fmla="*/ 0 w 21544"/>
                    <a:gd name="TY8" fmla="*/ 21600 h 21603"/>
                    <a:gd name="TX9" fmla="*/ 14353 w 21544"/>
                    <a:gd name="TY9" fmla="*/ 21152 h 21603"/>
                    <a:gd name="TX10" fmla="*/ 14353 w 21544"/>
                    <a:gd name="TY10" fmla="*/ 180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</a:cxnLst>
                  <a:rect l="l" t="t" r="r" b="b"/>
                  <a:pathLst>
                    <a:path w="21544" h="21603">
                      <a:moveTo>
                        <a:pt x="14353" y="18000"/>
                      </a:moveTo>
                      <a:cubicBezTo>
                        <a:pt x="19036" y="15646"/>
                        <a:pt x="21459" y="13229"/>
                        <a:pt x="21539" y="10801"/>
                      </a:cubicBezTo>
                      <a:cubicBezTo>
                        <a:pt x="21600" y="8371"/>
                        <a:pt x="19178" y="5951"/>
                        <a:pt x="14353" y="3600"/>
                      </a:cubicBezTo>
                      <a:lnTo>
                        <a:pt x="14353" y="451"/>
                      </a:lnTo>
                      <a:lnTo>
                        <a:pt x="0" y="0"/>
                      </a:lnTo>
                      <a:lnTo>
                        <a:pt x="0" y="3600"/>
                      </a:lnTo>
                      <a:cubicBezTo>
                        <a:pt x="4825" y="5951"/>
                        <a:pt x="7247" y="8371"/>
                        <a:pt x="7187" y="10801"/>
                      </a:cubicBezTo>
                      <a:cubicBezTo>
                        <a:pt x="7106" y="13229"/>
                        <a:pt x="4683" y="15646"/>
                        <a:pt x="0" y="18000"/>
                      </a:cubicBezTo>
                      <a:lnTo>
                        <a:pt x="0" y="21600"/>
                      </a:lnTo>
                      <a:lnTo>
                        <a:pt x="14353" y="21152"/>
                      </a:lnTo>
                      <a:lnTo>
                        <a:pt x="14353" y="18000"/>
                      </a:lnTo>
                      <a:close/>
                    </a:path>
                  </a:pathLst>
                </a:custGeom>
                <a:solidFill>
                  <a:srgbClr val="C78F9C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52" name="Freeform 24"/>
                <p:cNvSpPr>
                  <a:spLocks/>
                </p:cNvSpPr>
                <p:nvPr/>
              </p:nvSpPr>
              <p:spPr>
                <a:xfrm>
                  <a:off x="6680200" y="2831465"/>
                  <a:ext cx="478790" cy="53340"/>
                </a:xfrm>
                <a:custGeom>
                  <a:avLst/>
                  <a:gdLst>
                    <a:gd name="TX0" fmla="*/ 21600 w 21603"/>
                    <a:gd name="TY0" fmla="*/ 21600 h 21603"/>
                    <a:gd name="TX1" fmla="*/ 0 w 21603"/>
                    <a:gd name="TY1" fmla="*/ 21600 h 21603"/>
                    <a:gd name="TX2" fmla="*/ 0 w 21603"/>
                    <a:gd name="TY2" fmla="*/ 0 h 21603"/>
                    <a:gd name="TX3" fmla="*/ 4328 w 21603"/>
                    <a:gd name="TY3" fmla="*/ 5400 h 21603"/>
                    <a:gd name="TX4" fmla="*/ 7545 w 21603"/>
                    <a:gd name="TY4" fmla="*/ 0 h 21603"/>
                    <a:gd name="TX5" fmla="*/ 10800 w 21603"/>
                    <a:gd name="TY5" fmla="*/ 5400 h 21603"/>
                    <a:gd name="TX6" fmla="*/ 14055 w 21603"/>
                    <a:gd name="TY6" fmla="*/ 0 h 21603"/>
                    <a:gd name="TX7" fmla="*/ 17272 w 21603"/>
                    <a:gd name="TY7" fmla="*/ 5400 h 21603"/>
                    <a:gd name="TX8" fmla="*/ 21600 w 21603"/>
                    <a:gd name="TY8" fmla="*/ 0 h 21603"/>
                    <a:gd name="TX9" fmla="*/ 21600 w 21603"/>
                    <a:gd name="TY9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</a:cxnLst>
                  <a:rect l="l" t="t" r="r" b="b"/>
                  <a:pathLst>
                    <a:path w="21603" h="21603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0"/>
                      </a:lnTo>
                      <a:lnTo>
                        <a:pt x="4328" y="5400"/>
                      </a:lnTo>
                      <a:lnTo>
                        <a:pt x="7545" y="0"/>
                      </a:lnTo>
                      <a:lnTo>
                        <a:pt x="10800" y="5400"/>
                      </a:lnTo>
                      <a:lnTo>
                        <a:pt x="14055" y="0"/>
                      </a:lnTo>
                      <a:lnTo>
                        <a:pt x="17272" y="5400"/>
                      </a:ln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E3C7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53" name="Freeform 25"/>
                <p:cNvSpPr>
                  <a:spLocks/>
                </p:cNvSpPr>
                <p:nvPr/>
              </p:nvSpPr>
              <p:spPr>
                <a:xfrm>
                  <a:off x="6680200" y="2831465"/>
                  <a:ext cx="49530" cy="5334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0 w 21603"/>
                    <a:gd name="TY1" fmla="*/ 21600 h 21603"/>
                    <a:gd name="TX2" fmla="*/ 21600 w 21603"/>
                    <a:gd name="TY2" fmla="*/ 21600 h 21603"/>
                    <a:gd name="TX3" fmla="*/ 21600 w 21603"/>
                    <a:gd name="TY3" fmla="*/ 2700 h 21603"/>
                    <a:gd name="TX4" fmla="*/ 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27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54" name="Freeform 26"/>
                <p:cNvSpPr>
                  <a:spLocks/>
                </p:cNvSpPr>
                <p:nvPr/>
              </p:nvSpPr>
              <p:spPr>
                <a:xfrm>
                  <a:off x="6680200" y="3088005"/>
                  <a:ext cx="478790" cy="53340"/>
                </a:xfrm>
                <a:custGeom>
                  <a:avLst/>
                  <a:gdLst>
                    <a:gd name="TX0" fmla="*/ 0 w 21603"/>
                    <a:gd name="TY0" fmla="*/ 0 h 21603"/>
                    <a:gd name="TX1" fmla="*/ 21600 w 21603"/>
                    <a:gd name="TY1" fmla="*/ 0 h 21603"/>
                    <a:gd name="TX2" fmla="*/ 21600 w 21603"/>
                    <a:gd name="TY2" fmla="*/ 21600 h 21603"/>
                    <a:gd name="TX3" fmla="*/ 17272 w 21603"/>
                    <a:gd name="TY3" fmla="*/ 16248 h 21603"/>
                    <a:gd name="TX4" fmla="*/ 14055 w 21603"/>
                    <a:gd name="TY4" fmla="*/ 21600 h 21603"/>
                    <a:gd name="TX5" fmla="*/ 10800 w 21603"/>
                    <a:gd name="TY5" fmla="*/ 16248 h 21603"/>
                    <a:gd name="TX6" fmla="*/ 7545 w 21603"/>
                    <a:gd name="TY6" fmla="*/ 21600 h 21603"/>
                    <a:gd name="TX7" fmla="*/ 4328 w 21603"/>
                    <a:gd name="TY7" fmla="*/ 16248 h 21603"/>
                    <a:gd name="TX8" fmla="*/ 0 w 21603"/>
                    <a:gd name="TY8" fmla="*/ 21600 h 21603"/>
                    <a:gd name="TX9" fmla="*/ 0 w 21603"/>
                    <a:gd name="TY9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</a:cxnLst>
                  <a:rect l="l" t="t" r="r" b="b"/>
                  <a:pathLst>
                    <a:path w="21603" h="21603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17272" y="16248"/>
                      </a:lnTo>
                      <a:lnTo>
                        <a:pt x="14055" y="21600"/>
                      </a:lnTo>
                      <a:lnTo>
                        <a:pt x="10800" y="16248"/>
                      </a:lnTo>
                      <a:lnTo>
                        <a:pt x="7545" y="21600"/>
                      </a:lnTo>
                      <a:lnTo>
                        <a:pt x="4328" y="16248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55" name="Freeform 27"/>
                <p:cNvSpPr>
                  <a:spLocks/>
                </p:cNvSpPr>
                <p:nvPr/>
              </p:nvSpPr>
              <p:spPr>
                <a:xfrm>
                  <a:off x="6680200" y="3088005"/>
                  <a:ext cx="49530" cy="53340"/>
                </a:xfrm>
                <a:custGeom>
                  <a:avLst/>
                  <a:gdLst>
                    <a:gd name="TX0" fmla="*/ 21600 w 21603"/>
                    <a:gd name="TY0" fmla="*/ 0 h 21603"/>
                    <a:gd name="TX1" fmla="*/ 0 w 21603"/>
                    <a:gd name="TY1" fmla="*/ 0 h 21603"/>
                    <a:gd name="TX2" fmla="*/ 0 w 21603"/>
                    <a:gd name="TY2" fmla="*/ 21600 h 21603"/>
                    <a:gd name="TX3" fmla="*/ 21600 w 21603"/>
                    <a:gd name="TY3" fmla="*/ 18924 h 21603"/>
                    <a:gd name="TX4" fmla="*/ 21600 w 21603"/>
                    <a:gd name="TY4" fmla="*/ 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21603" h="21603">
                      <a:moveTo>
                        <a:pt x="21600" y="0"/>
                      </a:moveTo>
                      <a:lnTo>
                        <a:pt x="0" y="0"/>
                      </a:lnTo>
                      <a:lnTo>
                        <a:pt x="0" y="21600"/>
                      </a:lnTo>
                      <a:lnTo>
                        <a:pt x="21600" y="18924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D1A3A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56" name="타원 661"/>
                <p:cNvSpPr>
                  <a:spLocks/>
                </p:cNvSpPr>
                <p:nvPr/>
              </p:nvSpPr>
              <p:spPr>
                <a:xfrm>
                  <a:off x="4535170" y="3013075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57" name="타원 662"/>
                <p:cNvSpPr>
                  <a:spLocks/>
                </p:cNvSpPr>
                <p:nvPr/>
              </p:nvSpPr>
              <p:spPr>
                <a:xfrm>
                  <a:off x="5267960" y="3006725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58" name="타원 663"/>
                <p:cNvSpPr>
                  <a:spLocks/>
                </p:cNvSpPr>
                <p:nvPr/>
              </p:nvSpPr>
              <p:spPr>
                <a:xfrm>
                  <a:off x="6048375" y="3006090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59" name="타원 664"/>
                <p:cNvSpPr>
                  <a:spLocks/>
                </p:cNvSpPr>
                <p:nvPr/>
              </p:nvSpPr>
              <p:spPr>
                <a:xfrm>
                  <a:off x="6813550" y="3010535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grpSp>
              <p:nvGrpSpPr>
                <p:cNvPr id="562" name="그룹 665"/>
                <p:cNvGrpSpPr/>
                <p:nvPr/>
              </p:nvGrpSpPr>
              <p:grpSpPr>
                <a:xfrm>
                  <a:off x="4260850" y="2468880"/>
                  <a:ext cx="3145790" cy="253365"/>
                  <a:chOff x="4260850" y="2468880"/>
                  <a:chExt cx="3145790" cy="253365"/>
                </a:xfrm>
              </p:grpSpPr>
              <p:sp>
                <p:nvSpPr>
                  <p:cNvPr id="560" name="직사각형 721"/>
                  <p:cNvSpPr>
                    <a:spLocks/>
                  </p:cNvSpPr>
                  <p:nvPr/>
                </p:nvSpPr>
                <p:spPr>
                  <a:xfrm>
                    <a:off x="4260850" y="2472690"/>
                    <a:ext cx="3147695" cy="251460"/>
                  </a:xfrm>
                  <a:prstGeom prst="rect">
                    <a:avLst/>
                  </a:prstGeom>
                  <a:solidFill>
                    <a:srgbClr val="E4E6E5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  <p:sp>
                <p:nvSpPr>
                  <p:cNvPr id="561" name="직사각형 722"/>
                  <p:cNvSpPr>
                    <a:spLocks/>
                  </p:cNvSpPr>
                  <p:nvPr/>
                </p:nvSpPr>
                <p:spPr>
                  <a:xfrm>
                    <a:off x="4260850" y="2468880"/>
                    <a:ext cx="3147695" cy="125095"/>
                  </a:xfrm>
                  <a:prstGeom prst="rect">
                    <a:avLst/>
                  </a:prstGeom>
                  <a:solidFill>
                    <a:srgbClr val="F2F7F2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</p:grpSp>
            <p:grpSp>
              <p:nvGrpSpPr>
                <p:cNvPr id="571" name="그룹 666"/>
                <p:cNvGrpSpPr/>
                <p:nvPr/>
              </p:nvGrpSpPr>
              <p:grpSpPr>
                <a:xfrm>
                  <a:off x="4403090" y="2482215"/>
                  <a:ext cx="2786380" cy="224155"/>
                  <a:chOff x="4403090" y="2482215"/>
                  <a:chExt cx="2786380" cy="224155"/>
                </a:xfrm>
              </p:grpSpPr>
              <p:sp>
                <p:nvSpPr>
                  <p:cNvPr id="563" name="사각형: 둥근 모서리 713"/>
                  <p:cNvSpPr>
                    <a:spLocks/>
                  </p:cNvSpPr>
                  <p:nvPr/>
                </p:nvSpPr>
                <p:spPr>
                  <a:xfrm>
                    <a:off x="4416425" y="2604770"/>
                    <a:ext cx="537845" cy="1003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A6A6A6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  <p:sp>
                <p:nvSpPr>
                  <p:cNvPr id="564" name="사각형: 둥근 모서리 714"/>
                  <p:cNvSpPr>
                    <a:spLocks/>
                  </p:cNvSpPr>
                  <p:nvPr/>
                </p:nvSpPr>
                <p:spPr>
                  <a:xfrm>
                    <a:off x="5120640" y="2606675"/>
                    <a:ext cx="537845" cy="1003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A6A6A6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  <p:sp>
                <p:nvSpPr>
                  <p:cNvPr id="565" name="사각형: 둥근 모서리 715"/>
                  <p:cNvSpPr>
                    <a:spLocks/>
                  </p:cNvSpPr>
                  <p:nvPr/>
                </p:nvSpPr>
                <p:spPr>
                  <a:xfrm>
                    <a:off x="5873750" y="2604770"/>
                    <a:ext cx="537845" cy="1003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A6A6A6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  <p:sp>
                <p:nvSpPr>
                  <p:cNvPr id="566" name="사각형: 둥근 모서리 716"/>
                  <p:cNvSpPr>
                    <a:spLocks/>
                  </p:cNvSpPr>
                  <p:nvPr/>
                </p:nvSpPr>
                <p:spPr>
                  <a:xfrm>
                    <a:off x="6640195" y="2607945"/>
                    <a:ext cx="537845" cy="10033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A6A6A6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  <p:sp>
                <p:nvSpPr>
                  <p:cNvPr id="567" name="직사각형 717"/>
                  <p:cNvSpPr>
                    <a:spLocks/>
                  </p:cNvSpPr>
                  <p:nvPr/>
                </p:nvSpPr>
                <p:spPr>
                  <a:xfrm>
                    <a:off x="4403090" y="2489200"/>
                    <a:ext cx="551180" cy="91440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  <p:sp>
                <p:nvSpPr>
                  <p:cNvPr id="568" name="직사각형 718"/>
                  <p:cNvSpPr>
                    <a:spLocks/>
                  </p:cNvSpPr>
                  <p:nvPr/>
                </p:nvSpPr>
                <p:spPr>
                  <a:xfrm>
                    <a:off x="5094605" y="2482215"/>
                    <a:ext cx="551180" cy="91440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  <p:sp>
                <p:nvSpPr>
                  <p:cNvPr id="569" name="직사각형 719"/>
                  <p:cNvSpPr>
                    <a:spLocks/>
                  </p:cNvSpPr>
                  <p:nvPr/>
                </p:nvSpPr>
                <p:spPr>
                  <a:xfrm>
                    <a:off x="5873750" y="2487295"/>
                    <a:ext cx="551180" cy="91440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  <p:sp>
                <p:nvSpPr>
                  <p:cNvPr id="570" name="직사각형 720"/>
                  <p:cNvSpPr>
                    <a:spLocks/>
                  </p:cNvSpPr>
                  <p:nvPr/>
                </p:nvSpPr>
                <p:spPr>
                  <a:xfrm>
                    <a:off x="6639560" y="2484120"/>
                    <a:ext cx="551180" cy="91440"/>
                  </a:xfrm>
                  <a:prstGeom prst="rect">
                    <a:avLst/>
                  </a:prstGeom>
                  <a:solidFill>
                    <a:srgbClr val="FFFFFF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</p:grpSp>
            <p:grpSp>
              <p:nvGrpSpPr>
                <p:cNvPr id="574" name="그룹 667"/>
                <p:cNvGrpSpPr/>
                <p:nvPr/>
              </p:nvGrpSpPr>
              <p:grpSpPr>
                <a:xfrm>
                  <a:off x="4260850" y="3143885"/>
                  <a:ext cx="3145790" cy="253365"/>
                  <a:chOff x="4260850" y="3143885"/>
                  <a:chExt cx="3145790" cy="253365"/>
                </a:xfrm>
              </p:grpSpPr>
              <p:sp>
                <p:nvSpPr>
                  <p:cNvPr id="572" name="직사각형 711"/>
                  <p:cNvSpPr>
                    <a:spLocks/>
                  </p:cNvSpPr>
                  <p:nvPr/>
                </p:nvSpPr>
                <p:spPr>
                  <a:xfrm>
                    <a:off x="4260850" y="3147060"/>
                    <a:ext cx="3147695" cy="251460"/>
                  </a:xfrm>
                  <a:prstGeom prst="rect">
                    <a:avLst/>
                  </a:prstGeom>
                  <a:solidFill>
                    <a:srgbClr val="E4E6E5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  <p:sp>
                <p:nvSpPr>
                  <p:cNvPr id="573" name="직사각형 712"/>
                  <p:cNvSpPr>
                    <a:spLocks/>
                  </p:cNvSpPr>
                  <p:nvPr/>
                </p:nvSpPr>
                <p:spPr>
                  <a:xfrm>
                    <a:off x="4260850" y="3143885"/>
                    <a:ext cx="3147695" cy="125095"/>
                  </a:xfrm>
                  <a:prstGeom prst="rect">
                    <a:avLst/>
                  </a:prstGeom>
                  <a:solidFill>
                    <a:srgbClr val="F2F7F2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</p:grpSp>
            <p:sp>
              <p:nvSpPr>
                <p:cNvPr id="575" name="사각형: 둥근 모서리 668"/>
                <p:cNvSpPr>
                  <a:spLocks/>
                </p:cNvSpPr>
                <p:nvPr/>
              </p:nvSpPr>
              <p:spPr>
                <a:xfrm>
                  <a:off x="4425950" y="3279140"/>
                  <a:ext cx="537845" cy="10033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76" name="사각형: 둥근 모서리 669"/>
                <p:cNvSpPr>
                  <a:spLocks/>
                </p:cNvSpPr>
                <p:nvPr/>
              </p:nvSpPr>
              <p:spPr>
                <a:xfrm>
                  <a:off x="5130800" y="3281045"/>
                  <a:ext cx="537845" cy="10033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77" name="사각형: 둥근 모서리 670"/>
                <p:cNvSpPr>
                  <a:spLocks/>
                </p:cNvSpPr>
                <p:nvPr/>
              </p:nvSpPr>
              <p:spPr>
                <a:xfrm>
                  <a:off x="5883910" y="3279140"/>
                  <a:ext cx="537845" cy="10033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78" name="사각형: 둥근 모서리 671"/>
                <p:cNvSpPr>
                  <a:spLocks/>
                </p:cNvSpPr>
                <p:nvPr/>
              </p:nvSpPr>
              <p:spPr>
                <a:xfrm>
                  <a:off x="6650355" y="3282950"/>
                  <a:ext cx="537845" cy="10033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79" name="직사각형 672"/>
                <p:cNvSpPr>
                  <a:spLocks/>
                </p:cNvSpPr>
                <p:nvPr/>
              </p:nvSpPr>
              <p:spPr>
                <a:xfrm>
                  <a:off x="4413885" y="3160395"/>
                  <a:ext cx="551180" cy="9144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80" name="직사각형 673"/>
                <p:cNvSpPr>
                  <a:spLocks/>
                </p:cNvSpPr>
                <p:nvPr/>
              </p:nvSpPr>
              <p:spPr>
                <a:xfrm>
                  <a:off x="5105400" y="3153410"/>
                  <a:ext cx="551180" cy="9144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81" name="직사각형 674"/>
                <p:cNvSpPr>
                  <a:spLocks/>
                </p:cNvSpPr>
                <p:nvPr/>
              </p:nvSpPr>
              <p:spPr>
                <a:xfrm>
                  <a:off x="5884545" y="3157855"/>
                  <a:ext cx="551180" cy="9144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82" name="직사각형 675"/>
                <p:cNvSpPr>
                  <a:spLocks/>
                </p:cNvSpPr>
                <p:nvPr/>
              </p:nvSpPr>
              <p:spPr>
                <a:xfrm>
                  <a:off x="6650355" y="3154680"/>
                  <a:ext cx="551180" cy="9144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83" name="Freeform 42"/>
                <p:cNvSpPr>
                  <a:spLocks/>
                </p:cNvSpPr>
                <p:nvPr/>
              </p:nvSpPr>
              <p:spPr>
                <a:xfrm>
                  <a:off x="4531360" y="3527425"/>
                  <a:ext cx="246380" cy="88900"/>
                </a:xfrm>
                <a:custGeom>
                  <a:avLst/>
                  <a:gdLst>
                    <a:gd name="TX0" fmla="*/ 19110 w 21603"/>
                    <a:gd name="TY0" fmla="*/ 21600 h 21603"/>
                    <a:gd name="TX1" fmla="*/ 21600 w 21603"/>
                    <a:gd name="TY1" fmla="*/ 11817 h 21603"/>
                    <a:gd name="TX2" fmla="*/ 17689 w 21603"/>
                    <a:gd name="TY2" fmla="*/ 0 h 21603"/>
                    <a:gd name="TX3" fmla="*/ 3911 w 21603"/>
                    <a:gd name="TY3" fmla="*/ 0 h 21603"/>
                    <a:gd name="TX4" fmla="*/ 0 w 21603"/>
                    <a:gd name="TY4" fmla="*/ 11817 h 21603"/>
                    <a:gd name="TX5" fmla="*/ 2490 w 21603"/>
                    <a:gd name="TY5" fmla="*/ 21600 h 21603"/>
                    <a:gd name="TX6" fmla="*/ 19110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19110" y="21600"/>
                      </a:moveTo>
                      <a:cubicBezTo>
                        <a:pt x="20658" y="18939"/>
                        <a:pt x="21600" y="15546"/>
                        <a:pt x="21600" y="11817"/>
                      </a:cubicBezTo>
                      <a:cubicBezTo>
                        <a:pt x="21600" y="7064"/>
                        <a:pt x="20078" y="2812"/>
                        <a:pt x="17689" y="0"/>
                      </a:cubicBezTo>
                      <a:lnTo>
                        <a:pt x="3911" y="0"/>
                      </a:lnTo>
                      <a:cubicBezTo>
                        <a:pt x="1522" y="2812"/>
                        <a:pt x="0" y="7064"/>
                        <a:pt x="0" y="11817"/>
                      </a:cubicBezTo>
                      <a:cubicBezTo>
                        <a:pt x="0" y="15546"/>
                        <a:pt x="942" y="18939"/>
                        <a:pt x="2490" y="21600"/>
                      </a:cubicBezTo>
                      <a:lnTo>
                        <a:pt x="19110" y="2160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84" name="Freeform 43"/>
                <p:cNvSpPr>
                  <a:spLocks/>
                </p:cNvSpPr>
                <p:nvPr/>
              </p:nvSpPr>
              <p:spPr>
                <a:xfrm>
                  <a:off x="4601210" y="3495040"/>
                  <a:ext cx="106045" cy="34290"/>
                </a:xfrm>
                <a:custGeom>
                  <a:avLst/>
                  <a:gdLst>
                    <a:gd name="TX0" fmla="*/ 21600 w 21603"/>
                    <a:gd name="TY0" fmla="*/ 21600 h 21603"/>
                    <a:gd name="TX1" fmla="*/ 0 w 21603"/>
                    <a:gd name="TY1" fmla="*/ 21600 h 21603"/>
                    <a:gd name="TX2" fmla="*/ 0 w 21603"/>
                    <a:gd name="TY2" fmla="*/ 3256 h 21603"/>
                    <a:gd name="TX3" fmla="*/ 2052 w 21603"/>
                    <a:gd name="TY3" fmla="*/ 0 h 21603"/>
                    <a:gd name="TX4" fmla="*/ 19548 w 21603"/>
                    <a:gd name="TY4" fmla="*/ 0 h 21603"/>
                    <a:gd name="TX5" fmla="*/ 21600 w 21603"/>
                    <a:gd name="TY5" fmla="*/ 3256 h 21603"/>
                    <a:gd name="TX6" fmla="*/ 21600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3256"/>
                      </a:lnTo>
                      <a:cubicBezTo>
                        <a:pt x="0" y="1471"/>
                        <a:pt x="927" y="0"/>
                        <a:pt x="2052" y="0"/>
                      </a:cubicBezTo>
                      <a:lnTo>
                        <a:pt x="19548" y="0"/>
                      </a:lnTo>
                      <a:cubicBezTo>
                        <a:pt x="20693" y="0"/>
                        <a:pt x="21600" y="1471"/>
                        <a:pt x="21600" y="3256"/>
                      </a:cubicBezTo>
                      <a:lnTo>
                        <a:pt x="21600" y="21600"/>
                      </a:lnTo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85" name="Freeform 44"/>
                <p:cNvSpPr>
                  <a:spLocks/>
                </p:cNvSpPr>
                <p:nvPr/>
              </p:nvSpPr>
              <p:spPr>
                <a:xfrm>
                  <a:off x="4531360" y="3613785"/>
                  <a:ext cx="246380" cy="247015"/>
                </a:xfrm>
                <a:custGeom>
                  <a:avLst/>
                  <a:gdLst>
                    <a:gd name="TX0" fmla="*/ 21600 w 21603"/>
                    <a:gd name="TY0" fmla="*/ 4870 h 21603"/>
                    <a:gd name="TX1" fmla="*/ 19127 w 21603"/>
                    <a:gd name="TY1" fmla="*/ 3662 h 21603"/>
                    <a:gd name="TX2" fmla="*/ 19127 w 21603"/>
                    <a:gd name="TY2" fmla="*/ 0 h 21603"/>
                    <a:gd name="TX3" fmla="*/ 2473 w 21603"/>
                    <a:gd name="TY3" fmla="*/ 0 h 21603"/>
                    <a:gd name="TX4" fmla="*/ 2473 w 21603"/>
                    <a:gd name="TY4" fmla="*/ 3662 h 21603"/>
                    <a:gd name="TX5" fmla="*/ 0 w 21603"/>
                    <a:gd name="TY5" fmla="*/ 4870 h 21603"/>
                    <a:gd name="TX6" fmla="*/ 0 w 21603"/>
                    <a:gd name="TY6" fmla="*/ 20281 h 21603"/>
                    <a:gd name="TX7" fmla="*/ 2700 w 21603"/>
                    <a:gd name="TY7" fmla="*/ 21600 h 21603"/>
                    <a:gd name="TX8" fmla="*/ 5400 w 21603"/>
                    <a:gd name="TY8" fmla="*/ 20281 h 21603"/>
                    <a:gd name="TX9" fmla="*/ 8100 w 21603"/>
                    <a:gd name="TY9" fmla="*/ 21600 h 21603"/>
                    <a:gd name="TX10" fmla="*/ 10800 w 21603"/>
                    <a:gd name="TY10" fmla="*/ 20281 h 21603"/>
                    <a:gd name="TX11" fmla="*/ 13500 w 21603"/>
                    <a:gd name="TY11" fmla="*/ 21600 h 21603"/>
                    <a:gd name="TX12" fmla="*/ 16200 w 21603"/>
                    <a:gd name="TY12" fmla="*/ 20281 h 21603"/>
                    <a:gd name="TX13" fmla="*/ 18900 w 21603"/>
                    <a:gd name="TY13" fmla="*/ 21600 h 21603"/>
                    <a:gd name="TX14" fmla="*/ 21600 w 21603"/>
                    <a:gd name="TY14" fmla="*/ 20281 h 21603"/>
                    <a:gd name="TX15" fmla="*/ 21600 w 21603"/>
                    <a:gd name="TY15" fmla="*/ 487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  <a:cxn ang="0">
                      <a:pos x="TX14" y="TY14"/>
                    </a:cxn>
                    <a:cxn ang="0">
                      <a:pos x="TX15" y="TY15"/>
                    </a:cxn>
                  </a:cxnLst>
                  <a:rect l="l" t="t" r="r" b="b"/>
                  <a:pathLst>
                    <a:path w="21603" h="21603">
                      <a:moveTo>
                        <a:pt x="21600" y="4870"/>
                      </a:moveTo>
                      <a:cubicBezTo>
                        <a:pt x="21600" y="4204"/>
                        <a:pt x="20490" y="3662"/>
                        <a:pt x="19127" y="3662"/>
                      </a:cubicBezTo>
                      <a:lnTo>
                        <a:pt x="19127" y="0"/>
                      </a:lnTo>
                      <a:lnTo>
                        <a:pt x="2473" y="0"/>
                      </a:lnTo>
                      <a:lnTo>
                        <a:pt x="2473" y="3662"/>
                      </a:lnTo>
                      <a:cubicBezTo>
                        <a:pt x="1102" y="3662"/>
                        <a:pt x="0" y="4204"/>
                        <a:pt x="0" y="4870"/>
                      </a:cubicBezTo>
                      <a:lnTo>
                        <a:pt x="0" y="20281"/>
                      </a:lnTo>
                      <a:cubicBezTo>
                        <a:pt x="0" y="21008"/>
                        <a:pt x="1211" y="21600"/>
                        <a:pt x="2700" y="21600"/>
                      </a:cubicBezTo>
                      <a:cubicBezTo>
                        <a:pt x="4189" y="21600"/>
                        <a:pt x="5400" y="21008"/>
                        <a:pt x="5400" y="20281"/>
                      </a:cubicBezTo>
                      <a:cubicBezTo>
                        <a:pt x="5400" y="21008"/>
                        <a:pt x="6611" y="21600"/>
                        <a:pt x="8100" y="21600"/>
                      </a:cubicBezTo>
                      <a:cubicBezTo>
                        <a:pt x="9589" y="21600"/>
                        <a:pt x="10800" y="21008"/>
                        <a:pt x="10800" y="20281"/>
                      </a:cubicBezTo>
                      <a:cubicBezTo>
                        <a:pt x="10800" y="21008"/>
                        <a:pt x="12011" y="21600"/>
                        <a:pt x="13500" y="21600"/>
                      </a:cubicBezTo>
                      <a:cubicBezTo>
                        <a:pt x="14989" y="21600"/>
                        <a:pt x="16200" y="21008"/>
                        <a:pt x="16200" y="20281"/>
                      </a:cubicBezTo>
                      <a:cubicBezTo>
                        <a:pt x="16200" y="21008"/>
                        <a:pt x="17411" y="21600"/>
                        <a:pt x="18900" y="21600"/>
                      </a:cubicBezTo>
                      <a:cubicBezTo>
                        <a:pt x="20389" y="21600"/>
                        <a:pt x="21600" y="21008"/>
                        <a:pt x="21600" y="20281"/>
                      </a:cubicBezTo>
                      <a:lnTo>
                        <a:pt x="21600" y="487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86" name="Rectangle 46"/>
                <p:cNvSpPr>
                  <a:spLocks/>
                </p:cNvSpPr>
                <p:nvPr/>
              </p:nvSpPr>
              <p:spPr>
                <a:xfrm>
                  <a:off x="4531360" y="3700780"/>
                  <a:ext cx="246380" cy="107950"/>
                </a:xfrm>
                <a:prstGeom prst="rect">
                  <a:avLst/>
                </a:prstGeom>
                <a:solidFill>
                  <a:srgbClr val="E3C7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87" name="Freeform 42"/>
                <p:cNvSpPr>
                  <a:spLocks/>
                </p:cNvSpPr>
                <p:nvPr/>
              </p:nvSpPr>
              <p:spPr>
                <a:xfrm>
                  <a:off x="5270500" y="3518535"/>
                  <a:ext cx="246380" cy="88900"/>
                </a:xfrm>
                <a:custGeom>
                  <a:avLst/>
                  <a:gdLst>
                    <a:gd name="TX0" fmla="*/ 19110 w 21603"/>
                    <a:gd name="TY0" fmla="*/ 21600 h 21603"/>
                    <a:gd name="TX1" fmla="*/ 21600 w 21603"/>
                    <a:gd name="TY1" fmla="*/ 11817 h 21603"/>
                    <a:gd name="TX2" fmla="*/ 17689 w 21603"/>
                    <a:gd name="TY2" fmla="*/ 0 h 21603"/>
                    <a:gd name="TX3" fmla="*/ 3911 w 21603"/>
                    <a:gd name="TY3" fmla="*/ 0 h 21603"/>
                    <a:gd name="TX4" fmla="*/ 0 w 21603"/>
                    <a:gd name="TY4" fmla="*/ 11817 h 21603"/>
                    <a:gd name="TX5" fmla="*/ 2490 w 21603"/>
                    <a:gd name="TY5" fmla="*/ 21600 h 21603"/>
                    <a:gd name="TX6" fmla="*/ 19110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19110" y="21600"/>
                      </a:moveTo>
                      <a:cubicBezTo>
                        <a:pt x="20658" y="18939"/>
                        <a:pt x="21600" y="15546"/>
                        <a:pt x="21600" y="11817"/>
                      </a:cubicBezTo>
                      <a:cubicBezTo>
                        <a:pt x="21600" y="7064"/>
                        <a:pt x="20078" y="2812"/>
                        <a:pt x="17689" y="0"/>
                      </a:cubicBezTo>
                      <a:lnTo>
                        <a:pt x="3911" y="0"/>
                      </a:lnTo>
                      <a:cubicBezTo>
                        <a:pt x="1522" y="2812"/>
                        <a:pt x="0" y="7064"/>
                        <a:pt x="0" y="11817"/>
                      </a:cubicBezTo>
                      <a:cubicBezTo>
                        <a:pt x="0" y="15546"/>
                        <a:pt x="942" y="18939"/>
                        <a:pt x="2490" y="21600"/>
                      </a:cubicBezTo>
                      <a:lnTo>
                        <a:pt x="19110" y="2160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88" name="Freeform 43"/>
                <p:cNvSpPr>
                  <a:spLocks/>
                </p:cNvSpPr>
                <p:nvPr/>
              </p:nvSpPr>
              <p:spPr>
                <a:xfrm>
                  <a:off x="5340350" y="3486785"/>
                  <a:ext cx="106045" cy="34290"/>
                </a:xfrm>
                <a:custGeom>
                  <a:avLst/>
                  <a:gdLst>
                    <a:gd name="TX0" fmla="*/ 21600 w 21603"/>
                    <a:gd name="TY0" fmla="*/ 21600 h 21603"/>
                    <a:gd name="TX1" fmla="*/ 0 w 21603"/>
                    <a:gd name="TY1" fmla="*/ 21600 h 21603"/>
                    <a:gd name="TX2" fmla="*/ 0 w 21603"/>
                    <a:gd name="TY2" fmla="*/ 3256 h 21603"/>
                    <a:gd name="TX3" fmla="*/ 2052 w 21603"/>
                    <a:gd name="TY3" fmla="*/ 0 h 21603"/>
                    <a:gd name="TX4" fmla="*/ 19548 w 21603"/>
                    <a:gd name="TY4" fmla="*/ 0 h 21603"/>
                    <a:gd name="TX5" fmla="*/ 21600 w 21603"/>
                    <a:gd name="TY5" fmla="*/ 3256 h 21603"/>
                    <a:gd name="TX6" fmla="*/ 21600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3256"/>
                      </a:lnTo>
                      <a:cubicBezTo>
                        <a:pt x="0" y="1471"/>
                        <a:pt x="927" y="0"/>
                        <a:pt x="2052" y="0"/>
                      </a:cubicBezTo>
                      <a:lnTo>
                        <a:pt x="19548" y="0"/>
                      </a:lnTo>
                      <a:cubicBezTo>
                        <a:pt x="20693" y="0"/>
                        <a:pt x="21600" y="1471"/>
                        <a:pt x="21600" y="3256"/>
                      </a:cubicBezTo>
                      <a:lnTo>
                        <a:pt x="21600" y="21600"/>
                      </a:lnTo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89" name="Freeform 44"/>
                <p:cNvSpPr>
                  <a:spLocks/>
                </p:cNvSpPr>
                <p:nvPr/>
              </p:nvSpPr>
              <p:spPr>
                <a:xfrm>
                  <a:off x="5270500" y="3605530"/>
                  <a:ext cx="246380" cy="247015"/>
                </a:xfrm>
                <a:custGeom>
                  <a:avLst/>
                  <a:gdLst>
                    <a:gd name="TX0" fmla="*/ 21600 w 21603"/>
                    <a:gd name="TY0" fmla="*/ 4870 h 21603"/>
                    <a:gd name="TX1" fmla="*/ 19127 w 21603"/>
                    <a:gd name="TY1" fmla="*/ 3662 h 21603"/>
                    <a:gd name="TX2" fmla="*/ 19127 w 21603"/>
                    <a:gd name="TY2" fmla="*/ 0 h 21603"/>
                    <a:gd name="TX3" fmla="*/ 2473 w 21603"/>
                    <a:gd name="TY3" fmla="*/ 0 h 21603"/>
                    <a:gd name="TX4" fmla="*/ 2473 w 21603"/>
                    <a:gd name="TY4" fmla="*/ 3662 h 21603"/>
                    <a:gd name="TX5" fmla="*/ 0 w 21603"/>
                    <a:gd name="TY5" fmla="*/ 4870 h 21603"/>
                    <a:gd name="TX6" fmla="*/ 0 w 21603"/>
                    <a:gd name="TY6" fmla="*/ 20281 h 21603"/>
                    <a:gd name="TX7" fmla="*/ 2700 w 21603"/>
                    <a:gd name="TY7" fmla="*/ 21600 h 21603"/>
                    <a:gd name="TX8" fmla="*/ 5400 w 21603"/>
                    <a:gd name="TY8" fmla="*/ 20281 h 21603"/>
                    <a:gd name="TX9" fmla="*/ 8100 w 21603"/>
                    <a:gd name="TY9" fmla="*/ 21600 h 21603"/>
                    <a:gd name="TX10" fmla="*/ 10800 w 21603"/>
                    <a:gd name="TY10" fmla="*/ 20281 h 21603"/>
                    <a:gd name="TX11" fmla="*/ 13500 w 21603"/>
                    <a:gd name="TY11" fmla="*/ 21600 h 21603"/>
                    <a:gd name="TX12" fmla="*/ 16200 w 21603"/>
                    <a:gd name="TY12" fmla="*/ 20281 h 21603"/>
                    <a:gd name="TX13" fmla="*/ 18900 w 21603"/>
                    <a:gd name="TY13" fmla="*/ 21600 h 21603"/>
                    <a:gd name="TX14" fmla="*/ 21600 w 21603"/>
                    <a:gd name="TY14" fmla="*/ 20281 h 21603"/>
                    <a:gd name="TX15" fmla="*/ 21600 w 21603"/>
                    <a:gd name="TY15" fmla="*/ 487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  <a:cxn ang="0">
                      <a:pos x="TX14" y="TY14"/>
                    </a:cxn>
                    <a:cxn ang="0">
                      <a:pos x="TX15" y="TY15"/>
                    </a:cxn>
                  </a:cxnLst>
                  <a:rect l="l" t="t" r="r" b="b"/>
                  <a:pathLst>
                    <a:path w="21603" h="21603">
                      <a:moveTo>
                        <a:pt x="21600" y="4870"/>
                      </a:moveTo>
                      <a:cubicBezTo>
                        <a:pt x="21600" y="4204"/>
                        <a:pt x="20490" y="3662"/>
                        <a:pt x="19127" y="3662"/>
                      </a:cubicBezTo>
                      <a:lnTo>
                        <a:pt x="19127" y="0"/>
                      </a:lnTo>
                      <a:lnTo>
                        <a:pt x="2473" y="0"/>
                      </a:lnTo>
                      <a:lnTo>
                        <a:pt x="2473" y="3662"/>
                      </a:lnTo>
                      <a:cubicBezTo>
                        <a:pt x="1102" y="3662"/>
                        <a:pt x="0" y="4204"/>
                        <a:pt x="0" y="4870"/>
                      </a:cubicBezTo>
                      <a:lnTo>
                        <a:pt x="0" y="20281"/>
                      </a:lnTo>
                      <a:cubicBezTo>
                        <a:pt x="0" y="21008"/>
                        <a:pt x="1211" y="21600"/>
                        <a:pt x="2700" y="21600"/>
                      </a:cubicBezTo>
                      <a:cubicBezTo>
                        <a:pt x="4189" y="21600"/>
                        <a:pt x="5400" y="21008"/>
                        <a:pt x="5400" y="20281"/>
                      </a:cubicBezTo>
                      <a:cubicBezTo>
                        <a:pt x="5400" y="21008"/>
                        <a:pt x="6611" y="21600"/>
                        <a:pt x="8100" y="21600"/>
                      </a:cubicBezTo>
                      <a:cubicBezTo>
                        <a:pt x="9589" y="21600"/>
                        <a:pt x="10800" y="21008"/>
                        <a:pt x="10800" y="20281"/>
                      </a:cubicBezTo>
                      <a:cubicBezTo>
                        <a:pt x="10800" y="21008"/>
                        <a:pt x="12011" y="21600"/>
                        <a:pt x="13500" y="21600"/>
                      </a:cubicBezTo>
                      <a:cubicBezTo>
                        <a:pt x="14989" y="21600"/>
                        <a:pt x="16200" y="21008"/>
                        <a:pt x="16200" y="20281"/>
                      </a:cubicBezTo>
                      <a:cubicBezTo>
                        <a:pt x="16200" y="21008"/>
                        <a:pt x="17411" y="21600"/>
                        <a:pt x="18900" y="21600"/>
                      </a:cubicBezTo>
                      <a:cubicBezTo>
                        <a:pt x="20389" y="21600"/>
                        <a:pt x="21600" y="21008"/>
                        <a:pt x="21600" y="20281"/>
                      </a:cubicBezTo>
                      <a:lnTo>
                        <a:pt x="21600" y="487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90" name="Rectangle 46"/>
                <p:cNvSpPr>
                  <a:spLocks/>
                </p:cNvSpPr>
                <p:nvPr/>
              </p:nvSpPr>
              <p:spPr>
                <a:xfrm>
                  <a:off x="5270500" y="3691890"/>
                  <a:ext cx="246380" cy="107950"/>
                </a:xfrm>
                <a:prstGeom prst="rect">
                  <a:avLst/>
                </a:prstGeom>
                <a:solidFill>
                  <a:srgbClr val="E3C7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91" name="Freeform 42"/>
                <p:cNvSpPr>
                  <a:spLocks/>
                </p:cNvSpPr>
                <p:nvPr/>
              </p:nvSpPr>
              <p:spPr>
                <a:xfrm>
                  <a:off x="6065520" y="3512820"/>
                  <a:ext cx="246380" cy="88900"/>
                </a:xfrm>
                <a:custGeom>
                  <a:avLst/>
                  <a:gdLst>
                    <a:gd name="TX0" fmla="*/ 19110 w 21603"/>
                    <a:gd name="TY0" fmla="*/ 21600 h 21603"/>
                    <a:gd name="TX1" fmla="*/ 21600 w 21603"/>
                    <a:gd name="TY1" fmla="*/ 11817 h 21603"/>
                    <a:gd name="TX2" fmla="*/ 17689 w 21603"/>
                    <a:gd name="TY2" fmla="*/ 0 h 21603"/>
                    <a:gd name="TX3" fmla="*/ 3911 w 21603"/>
                    <a:gd name="TY3" fmla="*/ 0 h 21603"/>
                    <a:gd name="TX4" fmla="*/ 0 w 21603"/>
                    <a:gd name="TY4" fmla="*/ 11817 h 21603"/>
                    <a:gd name="TX5" fmla="*/ 2490 w 21603"/>
                    <a:gd name="TY5" fmla="*/ 21600 h 21603"/>
                    <a:gd name="TX6" fmla="*/ 19110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19110" y="21600"/>
                      </a:moveTo>
                      <a:cubicBezTo>
                        <a:pt x="20658" y="18939"/>
                        <a:pt x="21600" y="15546"/>
                        <a:pt x="21600" y="11817"/>
                      </a:cubicBezTo>
                      <a:cubicBezTo>
                        <a:pt x="21600" y="7064"/>
                        <a:pt x="20078" y="2812"/>
                        <a:pt x="17689" y="0"/>
                      </a:cubicBezTo>
                      <a:lnTo>
                        <a:pt x="3911" y="0"/>
                      </a:lnTo>
                      <a:cubicBezTo>
                        <a:pt x="1522" y="2812"/>
                        <a:pt x="0" y="7064"/>
                        <a:pt x="0" y="11817"/>
                      </a:cubicBezTo>
                      <a:cubicBezTo>
                        <a:pt x="0" y="15546"/>
                        <a:pt x="942" y="18939"/>
                        <a:pt x="2490" y="21600"/>
                      </a:cubicBezTo>
                      <a:lnTo>
                        <a:pt x="19110" y="2160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92" name="Freeform 43"/>
                <p:cNvSpPr>
                  <a:spLocks/>
                </p:cNvSpPr>
                <p:nvPr/>
              </p:nvSpPr>
              <p:spPr>
                <a:xfrm>
                  <a:off x="6135370" y="3480435"/>
                  <a:ext cx="106045" cy="34290"/>
                </a:xfrm>
                <a:custGeom>
                  <a:avLst/>
                  <a:gdLst>
                    <a:gd name="TX0" fmla="*/ 21600 w 21603"/>
                    <a:gd name="TY0" fmla="*/ 21600 h 21603"/>
                    <a:gd name="TX1" fmla="*/ 0 w 21603"/>
                    <a:gd name="TY1" fmla="*/ 21600 h 21603"/>
                    <a:gd name="TX2" fmla="*/ 0 w 21603"/>
                    <a:gd name="TY2" fmla="*/ 3256 h 21603"/>
                    <a:gd name="TX3" fmla="*/ 2052 w 21603"/>
                    <a:gd name="TY3" fmla="*/ 0 h 21603"/>
                    <a:gd name="TX4" fmla="*/ 19548 w 21603"/>
                    <a:gd name="TY4" fmla="*/ 0 h 21603"/>
                    <a:gd name="TX5" fmla="*/ 21600 w 21603"/>
                    <a:gd name="TY5" fmla="*/ 3256 h 21603"/>
                    <a:gd name="TX6" fmla="*/ 21600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3256"/>
                      </a:lnTo>
                      <a:cubicBezTo>
                        <a:pt x="0" y="1471"/>
                        <a:pt x="927" y="0"/>
                        <a:pt x="2052" y="0"/>
                      </a:cubicBezTo>
                      <a:lnTo>
                        <a:pt x="19548" y="0"/>
                      </a:lnTo>
                      <a:cubicBezTo>
                        <a:pt x="20693" y="0"/>
                        <a:pt x="21600" y="1471"/>
                        <a:pt x="21600" y="3256"/>
                      </a:cubicBezTo>
                      <a:lnTo>
                        <a:pt x="21600" y="21600"/>
                      </a:lnTo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93" name="Freeform 44"/>
                <p:cNvSpPr>
                  <a:spLocks/>
                </p:cNvSpPr>
                <p:nvPr/>
              </p:nvSpPr>
              <p:spPr>
                <a:xfrm>
                  <a:off x="6065520" y="3599180"/>
                  <a:ext cx="246380" cy="247015"/>
                </a:xfrm>
                <a:custGeom>
                  <a:avLst/>
                  <a:gdLst>
                    <a:gd name="TX0" fmla="*/ 21600 w 21603"/>
                    <a:gd name="TY0" fmla="*/ 4870 h 21603"/>
                    <a:gd name="TX1" fmla="*/ 19127 w 21603"/>
                    <a:gd name="TY1" fmla="*/ 3662 h 21603"/>
                    <a:gd name="TX2" fmla="*/ 19127 w 21603"/>
                    <a:gd name="TY2" fmla="*/ 0 h 21603"/>
                    <a:gd name="TX3" fmla="*/ 2473 w 21603"/>
                    <a:gd name="TY3" fmla="*/ 0 h 21603"/>
                    <a:gd name="TX4" fmla="*/ 2473 w 21603"/>
                    <a:gd name="TY4" fmla="*/ 3662 h 21603"/>
                    <a:gd name="TX5" fmla="*/ 0 w 21603"/>
                    <a:gd name="TY5" fmla="*/ 4870 h 21603"/>
                    <a:gd name="TX6" fmla="*/ 0 w 21603"/>
                    <a:gd name="TY6" fmla="*/ 20281 h 21603"/>
                    <a:gd name="TX7" fmla="*/ 2700 w 21603"/>
                    <a:gd name="TY7" fmla="*/ 21600 h 21603"/>
                    <a:gd name="TX8" fmla="*/ 5400 w 21603"/>
                    <a:gd name="TY8" fmla="*/ 20281 h 21603"/>
                    <a:gd name="TX9" fmla="*/ 8100 w 21603"/>
                    <a:gd name="TY9" fmla="*/ 21600 h 21603"/>
                    <a:gd name="TX10" fmla="*/ 10800 w 21603"/>
                    <a:gd name="TY10" fmla="*/ 20281 h 21603"/>
                    <a:gd name="TX11" fmla="*/ 13500 w 21603"/>
                    <a:gd name="TY11" fmla="*/ 21600 h 21603"/>
                    <a:gd name="TX12" fmla="*/ 16200 w 21603"/>
                    <a:gd name="TY12" fmla="*/ 20281 h 21603"/>
                    <a:gd name="TX13" fmla="*/ 18900 w 21603"/>
                    <a:gd name="TY13" fmla="*/ 21600 h 21603"/>
                    <a:gd name="TX14" fmla="*/ 21600 w 21603"/>
                    <a:gd name="TY14" fmla="*/ 20281 h 21603"/>
                    <a:gd name="TX15" fmla="*/ 21600 w 21603"/>
                    <a:gd name="TY15" fmla="*/ 487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  <a:cxn ang="0">
                      <a:pos x="TX14" y="TY14"/>
                    </a:cxn>
                    <a:cxn ang="0">
                      <a:pos x="TX15" y="TY15"/>
                    </a:cxn>
                  </a:cxnLst>
                  <a:rect l="l" t="t" r="r" b="b"/>
                  <a:pathLst>
                    <a:path w="21603" h="21603">
                      <a:moveTo>
                        <a:pt x="21600" y="4870"/>
                      </a:moveTo>
                      <a:cubicBezTo>
                        <a:pt x="21600" y="4204"/>
                        <a:pt x="20490" y="3662"/>
                        <a:pt x="19127" y="3662"/>
                      </a:cubicBezTo>
                      <a:lnTo>
                        <a:pt x="19127" y="0"/>
                      </a:lnTo>
                      <a:lnTo>
                        <a:pt x="2473" y="0"/>
                      </a:lnTo>
                      <a:lnTo>
                        <a:pt x="2473" y="3662"/>
                      </a:lnTo>
                      <a:cubicBezTo>
                        <a:pt x="1102" y="3662"/>
                        <a:pt x="0" y="4204"/>
                        <a:pt x="0" y="4870"/>
                      </a:cubicBezTo>
                      <a:lnTo>
                        <a:pt x="0" y="20281"/>
                      </a:lnTo>
                      <a:cubicBezTo>
                        <a:pt x="0" y="21008"/>
                        <a:pt x="1211" y="21600"/>
                        <a:pt x="2700" y="21600"/>
                      </a:cubicBezTo>
                      <a:cubicBezTo>
                        <a:pt x="4189" y="21600"/>
                        <a:pt x="5400" y="21008"/>
                        <a:pt x="5400" y="20281"/>
                      </a:cubicBezTo>
                      <a:cubicBezTo>
                        <a:pt x="5400" y="21008"/>
                        <a:pt x="6611" y="21600"/>
                        <a:pt x="8100" y="21600"/>
                      </a:cubicBezTo>
                      <a:cubicBezTo>
                        <a:pt x="9589" y="21600"/>
                        <a:pt x="10800" y="21008"/>
                        <a:pt x="10800" y="20281"/>
                      </a:cubicBezTo>
                      <a:cubicBezTo>
                        <a:pt x="10800" y="21008"/>
                        <a:pt x="12011" y="21600"/>
                        <a:pt x="13500" y="21600"/>
                      </a:cubicBezTo>
                      <a:cubicBezTo>
                        <a:pt x="14989" y="21600"/>
                        <a:pt x="16200" y="21008"/>
                        <a:pt x="16200" y="20281"/>
                      </a:cubicBezTo>
                      <a:cubicBezTo>
                        <a:pt x="16200" y="21008"/>
                        <a:pt x="17411" y="21600"/>
                        <a:pt x="18900" y="21600"/>
                      </a:cubicBezTo>
                      <a:cubicBezTo>
                        <a:pt x="20389" y="21600"/>
                        <a:pt x="21600" y="21008"/>
                        <a:pt x="21600" y="20281"/>
                      </a:cubicBezTo>
                      <a:lnTo>
                        <a:pt x="21600" y="487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94" name="Rectangle 46"/>
                <p:cNvSpPr>
                  <a:spLocks/>
                </p:cNvSpPr>
                <p:nvPr/>
              </p:nvSpPr>
              <p:spPr>
                <a:xfrm>
                  <a:off x="6065520" y="3686175"/>
                  <a:ext cx="246380" cy="107950"/>
                </a:xfrm>
                <a:prstGeom prst="rect">
                  <a:avLst/>
                </a:prstGeom>
                <a:solidFill>
                  <a:srgbClr val="E3C7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95" name="Freeform 42"/>
                <p:cNvSpPr>
                  <a:spLocks/>
                </p:cNvSpPr>
                <p:nvPr/>
              </p:nvSpPr>
              <p:spPr>
                <a:xfrm>
                  <a:off x="6820535" y="3521075"/>
                  <a:ext cx="246380" cy="88900"/>
                </a:xfrm>
                <a:custGeom>
                  <a:avLst/>
                  <a:gdLst>
                    <a:gd name="TX0" fmla="*/ 19110 w 21603"/>
                    <a:gd name="TY0" fmla="*/ 21600 h 21603"/>
                    <a:gd name="TX1" fmla="*/ 21600 w 21603"/>
                    <a:gd name="TY1" fmla="*/ 11817 h 21603"/>
                    <a:gd name="TX2" fmla="*/ 17689 w 21603"/>
                    <a:gd name="TY2" fmla="*/ 0 h 21603"/>
                    <a:gd name="TX3" fmla="*/ 3911 w 21603"/>
                    <a:gd name="TY3" fmla="*/ 0 h 21603"/>
                    <a:gd name="TX4" fmla="*/ 0 w 21603"/>
                    <a:gd name="TY4" fmla="*/ 11817 h 21603"/>
                    <a:gd name="TX5" fmla="*/ 2490 w 21603"/>
                    <a:gd name="TY5" fmla="*/ 21600 h 21603"/>
                    <a:gd name="TX6" fmla="*/ 19110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19110" y="21600"/>
                      </a:moveTo>
                      <a:cubicBezTo>
                        <a:pt x="20658" y="18939"/>
                        <a:pt x="21600" y="15546"/>
                        <a:pt x="21600" y="11817"/>
                      </a:cubicBezTo>
                      <a:cubicBezTo>
                        <a:pt x="21600" y="7064"/>
                        <a:pt x="20078" y="2812"/>
                        <a:pt x="17689" y="0"/>
                      </a:cubicBezTo>
                      <a:lnTo>
                        <a:pt x="3911" y="0"/>
                      </a:lnTo>
                      <a:cubicBezTo>
                        <a:pt x="1522" y="2812"/>
                        <a:pt x="0" y="7064"/>
                        <a:pt x="0" y="11817"/>
                      </a:cubicBezTo>
                      <a:cubicBezTo>
                        <a:pt x="0" y="15546"/>
                        <a:pt x="942" y="18939"/>
                        <a:pt x="2490" y="21600"/>
                      </a:cubicBezTo>
                      <a:lnTo>
                        <a:pt x="19110" y="2160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96" name="Freeform 43"/>
                <p:cNvSpPr>
                  <a:spLocks/>
                </p:cNvSpPr>
                <p:nvPr/>
              </p:nvSpPr>
              <p:spPr>
                <a:xfrm>
                  <a:off x="6890385" y="3489325"/>
                  <a:ext cx="106045" cy="34290"/>
                </a:xfrm>
                <a:custGeom>
                  <a:avLst/>
                  <a:gdLst>
                    <a:gd name="TX0" fmla="*/ 21600 w 21603"/>
                    <a:gd name="TY0" fmla="*/ 21600 h 21603"/>
                    <a:gd name="TX1" fmla="*/ 0 w 21603"/>
                    <a:gd name="TY1" fmla="*/ 21600 h 21603"/>
                    <a:gd name="TX2" fmla="*/ 0 w 21603"/>
                    <a:gd name="TY2" fmla="*/ 3256 h 21603"/>
                    <a:gd name="TX3" fmla="*/ 2052 w 21603"/>
                    <a:gd name="TY3" fmla="*/ 0 h 21603"/>
                    <a:gd name="TX4" fmla="*/ 19548 w 21603"/>
                    <a:gd name="TY4" fmla="*/ 0 h 21603"/>
                    <a:gd name="TX5" fmla="*/ 21600 w 21603"/>
                    <a:gd name="TY5" fmla="*/ 3256 h 21603"/>
                    <a:gd name="TX6" fmla="*/ 21600 w 21603"/>
                    <a:gd name="TY6" fmla="*/ 2160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603" h="21603">
                      <a:moveTo>
                        <a:pt x="21600" y="21600"/>
                      </a:moveTo>
                      <a:lnTo>
                        <a:pt x="0" y="21600"/>
                      </a:lnTo>
                      <a:lnTo>
                        <a:pt x="0" y="3256"/>
                      </a:lnTo>
                      <a:cubicBezTo>
                        <a:pt x="0" y="1471"/>
                        <a:pt x="927" y="0"/>
                        <a:pt x="2052" y="0"/>
                      </a:cubicBezTo>
                      <a:lnTo>
                        <a:pt x="19548" y="0"/>
                      </a:lnTo>
                      <a:cubicBezTo>
                        <a:pt x="20693" y="0"/>
                        <a:pt x="21600" y="1471"/>
                        <a:pt x="21600" y="3256"/>
                      </a:cubicBezTo>
                      <a:lnTo>
                        <a:pt x="21600" y="21600"/>
                      </a:lnTo>
                    </a:path>
                  </a:pathLst>
                </a:custGeom>
                <a:solidFill>
                  <a:srgbClr val="DFCED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97" name="Freeform 44"/>
                <p:cNvSpPr>
                  <a:spLocks/>
                </p:cNvSpPr>
                <p:nvPr/>
              </p:nvSpPr>
              <p:spPr>
                <a:xfrm>
                  <a:off x="6820535" y="3608070"/>
                  <a:ext cx="246380" cy="247015"/>
                </a:xfrm>
                <a:custGeom>
                  <a:avLst/>
                  <a:gdLst>
                    <a:gd name="TX0" fmla="*/ 21600 w 21603"/>
                    <a:gd name="TY0" fmla="*/ 4870 h 21603"/>
                    <a:gd name="TX1" fmla="*/ 19127 w 21603"/>
                    <a:gd name="TY1" fmla="*/ 3662 h 21603"/>
                    <a:gd name="TX2" fmla="*/ 19127 w 21603"/>
                    <a:gd name="TY2" fmla="*/ 0 h 21603"/>
                    <a:gd name="TX3" fmla="*/ 2473 w 21603"/>
                    <a:gd name="TY3" fmla="*/ 0 h 21603"/>
                    <a:gd name="TX4" fmla="*/ 2473 w 21603"/>
                    <a:gd name="TY4" fmla="*/ 3662 h 21603"/>
                    <a:gd name="TX5" fmla="*/ 0 w 21603"/>
                    <a:gd name="TY5" fmla="*/ 4870 h 21603"/>
                    <a:gd name="TX6" fmla="*/ 0 w 21603"/>
                    <a:gd name="TY6" fmla="*/ 20281 h 21603"/>
                    <a:gd name="TX7" fmla="*/ 2700 w 21603"/>
                    <a:gd name="TY7" fmla="*/ 21600 h 21603"/>
                    <a:gd name="TX8" fmla="*/ 5400 w 21603"/>
                    <a:gd name="TY8" fmla="*/ 20281 h 21603"/>
                    <a:gd name="TX9" fmla="*/ 8100 w 21603"/>
                    <a:gd name="TY9" fmla="*/ 21600 h 21603"/>
                    <a:gd name="TX10" fmla="*/ 10800 w 21603"/>
                    <a:gd name="TY10" fmla="*/ 20281 h 21603"/>
                    <a:gd name="TX11" fmla="*/ 13500 w 21603"/>
                    <a:gd name="TY11" fmla="*/ 21600 h 21603"/>
                    <a:gd name="TX12" fmla="*/ 16200 w 21603"/>
                    <a:gd name="TY12" fmla="*/ 20281 h 21603"/>
                    <a:gd name="TX13" fmla="*/ 18900 w 21603"/>
                    <a:gd name="TY13" fmla="*/ 21600 h 21603"/>
                    <a:gd name="TX14" fmla="*/ 21600 w 21603"/>
                    <a:gd name="TY14" fmla="*/ 20281 h 21603"/>
                    <a:gd name="TX15" fmla="*/ 21600 w 21603"/>
                    <a:gd name="TY15" fmla="*/ 4870 h 21603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  <a:cxn ang="0">
                      <a:pos x="TX9" y="TY9"/>
                    </a:cxn>
                    <a:cxn ang="0">
                      <a:pos x="TX10" y="TY10"/>
                    </a:cxn>
                    <a:cxn ang="0">
                      <a:pos x="TX11" y="TY11"/>
                    </a:cxn>
                    <a:cxn ang="0">
                      <a:pos x="TX12" y="TY12"/>
                    </a:cxn>
                    <a:cxn ang="0">
                      <a:pos x="TX13" y="TY13"/>
                    </a:cxn>
                    <a:cxn ang="0">
                      <a:pos x="TX14" y="TY14"/>
                    </a:cxn>
                    <a:cxn ang="0">
                      <a:pos x="TX15" y="TY15"/>
                    </a:cxn>
                  </a:cxnLst>
                  <a:rect l="l" t="t" r="r" b="b"/>
                  <a:pathLst>
                    <a:path w="21603" h="21603">
                      <a:moveTo>
                        <a:pt x="21600" y="4870"/>
                      </a:moveTo>
                      <a:cubicBezTo>
                        <a:pt x="21600" y="4204"/>
                        <a:pt x="20490" y="3662"/>
                        <a:pt x="19127" y="3662"/>
                      </a:cubicBezTo>
                      <a:lnTo>
                        <a:pt x="19127" y="0"/>
                      </a:lnTo>
                      <a:lnTo>
                        <a:pt x="2473" y="0"/>
                      </a:lnTo>
                      <a:lnTo>
                        <a:pt x="2473" y="3662"/>
                      </a:lnTo>
                      <a:cubicBezTo>
                        <a:pt x="1102" y="3662"/>
                        <a:pt x="0" y="4204"/>
                        <a:pt x="0" y="4870"/>
                      </a:cubicBezTo>
                      <a:lnTo>
                        <a:pt x="0" y="20281"/>
                      </a:lnTo>
                      <a:cubicBezTo>
                        <a:pt x="0" y="21008"/>
                        <a:pt x="1211" y="21600"/>
                        <a:pt x="2700" y="21600"/>
                      </a:cubicBezTo>
                      <a:cubicBezTo>
                        <a:pt x="4189" y="21600"/>
                        <a:pt x="5400" y="21008"/>
                        <a:pt x="5400" y="20281"/>
                      </a:cubicBezTo>
                      <a:cubicBezTo>
                        <a:pt x="5400" y="21008"/>
                        <a:pt x="6611" y="21600"/>
                        <a:pt x="8100" y="21600"/>
                      </a:cubicBezTo>
                      <a:cubicBezTo>
                        <a:pt x="9589" y="21600"/>
                        <a:pt x="10800" y="21008"/>
                        <a:pt x="10800" y="20281"/>
                      </a:cubicBezTo>
                      <a:cubicBezTo>
                        <a:pt x="10800" y="21008"/>
                        <a:pt x="12011" y="21600"/>
                        <a:pt x="13500" y="21600"/>
                      </a:cubicBezTo>
                      <a:cubicBezTo>
                        <a:pt x="14989" y="21600"/>
                        <a:pt x="16200" y="21008"/>
                        <a:pt x="16200" y="20281"/>
                      </a:cubicBezTo>
                      <a:cubicBezTo>
                        <a:pt x="16200" y="21008"/>
                        <a:pt x="17411" y="21600"/>
                        <a:pt x="18900" y="21600"/>
                      </a:cubicBezTo>
                      <a:cubicBezTo>
                        <a:pt x="20389" y="21600"/>
                        <a:pt x="21600" y="21008"/>
                        <a:pt x="21600" y="20281"/>
                      </a:cubicBezTo>
                      <a:lnTo>
                        <a:pt x="21600" y="4870"/>
                      </a:lnTo>
                      <a:close/>
                    </a:path>
                  </a:pathLst>
                </a:custGeom>
                <a:solidFill>
                  <a:srgbClr val="FEB6B4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98" name="Rectangle 46"/>
                <p:cNvSpPr>
                  <a:spLocks/>
                </p:cNvSpPr>
                <p:nvPr/>
              </p:nvSpPr>
              <p:spPr>
                <a:xfrm>
                  <a:off x="6820535" y="3694430"/>
                  <a:ext cx="246380" cy="107950"/>
                </a:xfrm>
                <a:prstGeom prst="rect">
                  <a:avLst/>
                </a:prstGeom>
                <a:solidFill>
                  <a:srgbClr val="E3C7CE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599" name="타원 696"/>
                <p:cNvSpPr>
                  <a:spLocks/>
                </p:cNvSpPr>
                <p:nvPr/>
              </p:nvSpPr>
              <p:spPr>
                <a:xfrm>
                  <a:off x="4545330" y="3721735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600" name="타원 697"/>
                <p:cNvSpPr>
                  <a:spLocks/>
                </p:cNvSpPr>
                <p:nvPr/>
              </p:nvSpPr>
              <p:spPr>
                <a:xfrm>
                  <a:off x="5277485" y="3714750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601" name="타원 698"/>
                <p:cNvSpPr>
                  <a:spLocks/>
                </p:cNvSpPr>
                <p:nvPr/>
              </p:nvSpPr>
              <p:spPr>
                <a:xfrm>
                  <a:off x="6057900" y="3714750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602" name="타원 699"/>
                <p:cNvSpPr>
                  <a:spLocks/>
                </p:cNvSpPr>
                <p:nvPr/>
              </p:nvSpPr>
              <p:spPr>
                <a:xfrm>
                  <a:off x="6823710" y="3719195"/>
                  <a:ext cx="264160" cy="16891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A6A6A6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grpSp>
              <p:nvGrpSpPr>
                <p:cNvPr id="605" name="그룹 700"/>
                <p:cNvGrpSpPr/>
                <p:nvPr/>
              </p:nvGrpSpPr>
              <p:grpSpPr>
                <a:xfrm>
                  <a:off x="4260850" y="3848735"/>
                  <a:ext cx="3145790" cy="253365"/>
                  <a:chOff x="4260850" y="3848735"/>
                  <a:chExt cx="3145790" cy="253365"/>
                </a:xfrm>
              </p:grpSpPr>
              <p:sp>
                <p:nvSpPr>
                  <p:cNvPr id="603" name="직사각형 709"/>
                  <p:cNvSpPr>
                    <a:spLocks/>
                  </p:cNvSpPr>
                  <p:nvPr/>
                </p:nvSpPr>
                <p:spPr>
                  <a:xfrm>
                    <a:off x="4260850" y="3851910"/>
                    <a:ext cx="3147695" cy="251460"/>
                  </a:xfrm>
                  <a:prstGeom prst="rect">
                    <a:avLst/>
                  </a:prstGeom>
                  <a:solidFill>
                    <a:srgbClr val="E4E6E5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  <p:sp>
                <p:nvSpPr>
                  <p:cNvPr id="604" name="직사각형 710"/>
                  <p:cNvSpPr>
                    <a:spLocks/>
                  </p:cNvSpPr>
                  <p:nvPr/>
                </p:nvSpPr>
                <p:spPr>
                  <a:xfrm>
                    <a:off x="4260850" y="3848735"/>
                    <a:ext cx="3147695" cy="125095"/>
                  </a:xfrm>
                  <a:prstGeom prst="rect">
                    <a:avLst/>
                  </a:prstGeom>
                  <a:solidFill>
                    <a:srgbClr val="F2F7F2"/>
                  </a:solidFill>
                  <a:ln w="0">
                    <a:noFill/>
                    <a:prstDash/>
                  </a:ln>
                </p:spPr>
                <p:txBody>
                  <a:bodyPr vert="horz" wrap="square" lIns="45720" tIns="45720" rIns="45720" bIns="45720" numCol="1" anchor="ctr">
                    <a:noAutofit/>
                  </a:bodyPr>
                  <a:lstStyle/>
                  <a:p>
                    <a:pPr marL="0" indent="0" algn="ctr" latinLnBrk="0">
                      <a:buFontTx/>
                      <a:buNone/>
                      <a:defRPr>
                        <a:solidFill>
                          <a:srgbClr val="FFFFFF"/>
                        </a:solidFill>
                      </a:defRPr>
                    </a:pPr>
                    <a:endParaRPr lang="ko-KR" altLang="en-US" sz="1800" b="0" i="0" strike="noStrike" cap="none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NanumSquare_acR" charset="0"/>
                      <a:ea typeface="NanumSquare_acR" charset="0"/>
                      <a:cs typeface="+mj-cs"/>
                    </a:endParaRPr>
                  </a:p>
                </p:txBody>
              </p:sp>
            </p:grpSp>
            <p:sp>
              <p:nvSpPr>
                <p:cNvPr id="606" name="사각형: 둥근 모서리 701"/>
                <p:cNvSpPr>
                  <a:spLocks/>
                </p:cNvSpPr>
                <p:nvPr/>
              </p:nvSpPr>
              <p:spPr>
                <a:xfrm>
                  <a:off x="4439285" y="3983355"/>
                  <a:ext cx="537845" cy="10033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607" name="사각형: 둥근 모서리 702"/>
                <p:cNvSpPr>
                  <a:spLocks/>
                </p:cNvSpPr>
                <p:nvPr/>
              </p:nvSpPr>
              <p:spPr>
                <a:xfrm>
                  <a:off x="5143500" y="3985260"/>
                  <a:ext cx="537845" cy="10033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608" name="사각형: 둥근 모서리 703"/>
                <p:cNvSpPr>
                  <a:spLocks/>
                </p:cNvSpPr>
                <p:nvPr/>
              </p:nvSpPr>
              <p:spPr>
                <a:xfrm>
                  <a:off x="5897245" y="3983355"/>
                  <a:ext cx="537845" cy="10033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609" name="사각형: 둥근 모서리 704"/>
                <p:cNvSpPr>
                  <a:spLocks/>
                </p:cNvSpPr>
                <p:nvPr/>
              </p:nvSpPr>
              <p:spPr>
                <a:xfrm>
                  <a:off x="6663690" y="3986530"/>
                  <a:ext cx="537845" cy="10033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6A6A6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610" name="직사각형 705"/>
                <p:cNvSpPr>
                  <a:spLocks/>
                </p:cNvSpPr>
                <p:nvPr/>
              </p:nvSpPr>
              <p:spPr>
                <a:xfrm>
                  <a:off x="4413885" y="3874135"/>
                  <a:ext cx="551180" cy="9144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611" name="직사각형 706"/>
                <p:cNvSpPr>
                  <a:spLocks/>
                </p:cNvSpPr>
                <p:nvPr/>
              </p:nvSpPr>
              <p:spPr>
                <a:xfrm>
                  <a:off x="5105400" y="3867150"/>
                  <a:ext cx="551180" cy="9144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612" name="직사각형 707"/>
                <p:cNvSpPr>
                  <a:spLocks/>
                </p:cNvSpPr>
                <p:nvPr/>
              </p:nvSpPr>
              <p:spPr>
                <a:xfrm>
                  <a:off x="5884545" y="3872230"/>
                  <a:ext cx="551180" cy="9144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613" name="직사각형 708"/>
                <p:cNvSpPr>
                  <a:spLocks/>
                </p:cNvSpPr>
                <p:nvPr/>
              </p:nvSpPr>
              <p:spPr>
                <a:xfrm>
                  <a:off x="6650355" y="3869055"/>
                  <a:ext cx="551180" cy="91440"/>
                </a:xfrm>
                <a:prstGeom prst="rect">
                  <a:avLst/>
                </a:prstGeom>
                <a:solidFill>
                  <a:srgbClr val="FFFFFF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ctr">
                  <a:noAutofit/>
                </a:bodyPr>
                <a:lstStyle/>
                <a:p>
                  <a:pPr marL="0" indent="0" algn="ctr" latinLnBrk="0">
                    <a:buFontTx/>
                    <a:buNone/>
                    <a:defRPr>
                      <a:solidFill>
                        <a:srgbClr val="FFFFFF"/>
                      </a:solidFill>
                    </a:defRPr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</p:grpSp>
        </p:grpSp>
        <p:cxnSp>
          <p:nvCxnSpPr>
            <p:cNvPr id="616" name="직선 연결선 594"/>
            <p:cNvCxnSpPr/>
            <p:nvPr/>
          </p:nvCxnSpPr>
          <p:spPr>
            <a:xfrm>
              <a:off x="6962140" y="4050665"/>
              <a:ext cx="5715" cy="131445"/>
            </a:xfrm>
            <a:prstGeom prst="line">
              <a:avLst/>
            </a:prstGeom>
            <a:noFill/>
            <a:ln w="19050" cap="flat" cmpd="sng">
              <a:solidFill>
                <a:srgbClr val="767171">
                  <a:alpha val="100000"/>
                </a:srgb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7" name="그룹 156"/>
          <p:cNvGrpSpPr/>
          <p:nvPr/>
        </p:nvGrpSpPr>
        <p:grpSpPr>
          <a:xfrm>
            <a:off x="3415665" y="3429000"/>
            <a:ext cx="1191895" cy="2582545"/>
            <a:chOff x="3415665" y="3429000"/>
            <a:chExt cx="1191895" cy="2582545"/>
          </a:xfrm>
        </p:grpSpPr>
        <p:grpSp>
          <p:nvGrpSpPr>
            <p:cNvPr id="476" name="그룹 465"/>
            <p:cNvGrpSpPr/>
            <p:nvPr/>
          </p:nvGrpSpPr>
          <p:grpSpPr>
            <a:xfrm>
              <a:off x="3415665" y="4759960"/>
              <a:ext cx="723900" cy="1220470"/>
              <a:chOff x="3415665" y="4759960"/>
              <a:chExt cx="723900" cy="1220470"/>
            </a:xfrm>
          </p:grpSpPr>
          <p:sp>
            <p:nvSpPr>
              <p:cNvPr id="474" name="Freeform 30"/>
              <p:cNvSpPr>
                <a:spLocks/>
              </p:cNvSpPr>
              <p:nvPr/>
            </p:nvSpPr>
            <p:spPr>
              <a:xfrm flipH="1">
                <a:off x="3509645" y="4759960"/>
                <a:ext cx="630555" cy="978535"/>
              </a:xfrm>
              <a:custGeom>
                <a:avLst/>
                <a:gdLst>
                  <a:gd name="TX0" fmla="*/ 16031 w 20610"/>
                  <a:gd name="TY0" fmla="*/ 21327 h 21328"/>
                  <a:gd name="TX1" fmla="*/ 12456 w 20610"/>
                  <a:gd name="TY1" fmla="*/ 20183 h 21328"/>
                  <a:gd name="TX2" fmla="*/ 3298 w 20610"/>
                  <a:gd name="TY2" fmla="*/ 12567 h 21328"/>
                  <a:gd name="TX3" fmla="*/ 2381 w 20610"/>
                  <a:gd name="TY3" fmla="*/ 11263 h 21328"/>
                  <a:gd name="TX4" fmla="*/ 91 w 20610"/>
                  <a:gd name="TY4" fmla="*/ 3647 h 21328"/>
                  <a:gd name="TX5" fmla="*/ 3685 w 20610"/>
                  <a:gd name="TY5" fmla="*/ 61 h 21328"/>
                  <a:gd name="TX6" fmla="*/ 9075 w 20610"/>
                  <a:gd name="TY6" fmla="*/ 2445 h 21328"/>
                  <a:gd name="TX7" fmla="*/ 11142 w 20610"/>
                  <a:gd name="TY7" fmla="*/ 9341 h 21328"/>
                  <a:gd name="TX8" fmla="*/ 19605 w 20610"/>
                  <a:gd name="TY8" fmla="*/ 16378 h 21328"/>
                  <a:gd name="TX9" fmla="*/ 18890 w 20610"/>
                  <a:gd name="TY9" fmla="*/ 20659 h 21328"/>
                  <a:gd name="TX10" fmla="*/ 16031 w 20610"/>
                  <a:gd name="TY10" fmla="*/ 21327 h 2132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</a:cxnLst>
                <a:rect l="l" t="t" r="r" b="b"/>
                <a:pathLst>
                  <a:path w="20610" h="21328">
                    <a:moveTo>
                      <a:pt x="16031" y="21327"/>
                    </a:moveTo>
                    <a:cubicBezTo>
                      <a:pt x="14688" y="21327"/>
                      <a:pt x="13355" y="20935"/>
                      <a:pt x="12456" y="20183"/>
                    </a:cubicBezTo>
                    <a:lnTo>
                      <a:pt x="3298" y="12567"/>
                    </a:lnTo>
                    <a:cubicBezTo>
                      <a:pt x="2835" y="12188"/>
                      <a:pt x="2526" y="11738"/>
                      <a:pt x="2381" y="11263"/>
                    </a:cubicBezTo>
                    <a:lnTo>
                      <a:pt x="91" y="3647"/>
                    </a:lnTo>
                    <a:cubicBezTo>
                      <a:pt x="-411" y="1996"/>
                      <a:pt x="1202" y="389"/>
                      <a:pt x="3685" y="61"/>
                    </a:cubicBezTo>
                    <a:cubicBezTo>
                      <a:pt x="6168" y="-273"/>
                      <a:pt x="8573" y="800"/>
                      <a:pt x="9075" y="2445"/>
                    </a:cubicBezTo>
                    <a:lnTo>
                      <a:pt x="11142" y="9341"/>
                    </a:lnTo>
                    <a:lnTo>
                      <a:pt x="19605" y="16378"/>
                    </a:lnTo>
                    <a:cubicBezTo>
                      <a:pt x="21189" y="17690"/>
                      <a:pt x="20861" y="19605"/>
                      <a:pt x="18890" y="20659"/>
                    </a:cubicBezTo>
                    <a:cubicBezTo>
                      <a:pt x="18049" y="21108"/>
                      <a:pt x="17035" y="21327"/>
                      <a:pt x="16031" y="21327"/>
                    </a:cubicBezTo>
                  </a:path>
                </a:pathLst>
              </a:custGeom>
              <a:solidFill>
                <a:srgbClr val="E4B4AC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75" name="Freeform 33"/>
              <p:cNvSpPr>
                <a:spLocks/>
              </p:cNvSpPr>
              <p:nvPr/>
            </p:nvSpPr>
            <p:spPr>
              <a:xfrm flipH="1">
                <a:off x="3415665" y="5546725"/>
                <a:ext cx="382270" cy="434340"/>
              </a:xfrm>
              <a:custGeom>
                <a:avLst/>
                <a:gdLst>
                  <a:gd name="TX0" fmla="*/ 20431 w 21030"/>
                  <a:gd name="TY0" fmla="*/ 5877 h 20427"/>
                  <a:gd name="TX1" fmla="*/ 19942 w 21030"/>
                  <a:gd name="TY1" fmla="*/ 2783 h 20427"/>
                  <a:gd name="TX2" fmla="*/ 17333 w 21030"/>
                  <a:gd name="TY2" fmla="*/ 896 h 20427"/>
                  <a:gd name="TX3" fmla="*/ 12964 w 21030"/>
                  <a:gd name="TY3" fmla="*/ 355 h 20427"/>
                  <a:gd name="TX4" fmla="*/ 4 w 21030"/>
                  <a:gd name="TY4" fmla="*/ 18321 h 20427"/>
                  <a:gd name="TX5" fmla="*/ 3982 w 21030"/>
                  <a:gd name="TY5" fmla="*/ 19861 h 20427"/>
                  <a:gd name="TX6" fmla="*/ 20431 w 21030"/>
                  <a:gd name="TY6" fmla="*/ 5877 h 2042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1030" h="20427">
                    <a:moveTo>
                      <a:pt x="20431" y="5877"/>
                    </a:moveTo>
                    <a:cubicBezTo>
                      <a:pt x="21474" y="4975"/>
                      <a:pt x="21050" y="3643"/>
                      <a:pt x="19942" y="2783"/>
                    </a:cubicBezTo>
                    <a:cubicBezTo>
                      <a:pt x="18148" y="1382"/>
                      <a:pt x="17333" y="896"/>
                      <a:pt x="17333" y="896"/>
                    </a:cubicBezTo>
                    <a:cubicBezTo>
                      <a:pt x="16355" y="341"/>
                      <a:pt x="13959" y="-477"/>
                      <a:pt x="12964" y="355"/>
                    </a:cubicBezTo>
                    <a:cubicBezTo>
                      <a:pt x="5726" y="6501"/>
                      <a:pt x="200" y="15255"/>
                      <a:pt x="4" y="18321"/>
                    </a:cubicBezTo>
                    <a:cubicBezTo>
                      <a:pt x="-126" y="20124"/>
                      <a:pt x="2499" y="21123"/>
                      <a:pt x="3982" y="19861"/>
                    </a:cubicBezTo>
                    <a:cubicBezTo>
                      <a:pt x="8351" y="16143"/>
                      <a:pt x="16632" y="9095"/>
                      <a:pt x="20431" y="5877"/>
                    </a:cubicBezTo>
                    <a:close/>
                  </a:path>
                </a:pathLst>
              </a:custGeom>
              <a:solidFill>
                <a:srgbClr val="91495A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grpSp>
          <p:nvGrpSpPr>
            <p:cNvPr id="479" name="그룹 468"/>
            <p:cNvGrpSpPr/>
            <p:nvPr/>
          </p:nvGrpSpPr>
          <p:grpSpPr>
            <a:xfrm>
              <a:off x="3858895" y="4690110"/>
              <a:ext cx="748030" cy="1321435"/>
              <a:chOff x="3858895" y="4690110"/>
              <a:chExt cx="748030" cy="1321435"/>
            </a:xfrm>
          </p:grpSpPr>
          <p:sp>
            <p:nvSpPr>
              <p:cNvPr id="477" name="Freeform 29"/>
              <p:cNvSpPr>
                <a:spLocks/>
              </p:cNvSpPr>
              <p:nvPr/>
            </p:nvSpPr>
            <p:spPr>
              <a:xfrm flipH="1">
                <a:off x="3858895" y="4690110"/>
                <a:ext cx="560070" cy="1257300"/>
              </a:xfrm>
              <a:custGeom>
                <a:avLst/>
                <a:gdLst>
                  <a:gd name="TX0" fmla="*/ 5224 w 20860"/>
                  <a:gd name="TY0" fmla="*/ 21261 h 21262"/>
                  <a:gd name="TX1" fmla="*/ 0 w 20860"/>
                  <a:gd name="TY1" fmla="*/ 18899 h 21262"/>
                  <a:gd name="TX2" fmla="*/ 0 w 20860"/>
                  <a:gd name="TY2" fmla="*/ 10633 h 21262"/>
                  <a:gd name="TX3" fmla="*/ 693 w 20860"/>
                  <a:gd name="TY3" fmla="*/ 9457 h 21262"/>
                  <a:gd name="TX4" fmla="*/ 11119 w 20860"/>
                  <a:gd name="TY4" fmla="*/ 1191 h 21262"/>
                  <a:gd name="TX5" fmla="*/ 18235 w 20860"/>
                  <a:gd name="TY5" fmla="*/ 314 h 21262"/>
                  <a:gd name="TX6" fmla="*/ 20170 w 20860"/>
                  <a:gd name="TY6" fmla="*/ 3533 h 21262"/>
                  <a:gd name="TX7" fmla="*/ 10437 w 20860"/>
                  <a:gd name="TY7" fmla="*/ 11256 h 21262"/>
                  <a:gd name="TX8" fmla="*/ 10437 w 20860"/>
                  <a:gd name="TY8" fmla="*/ 18899 h 21262"/>
                  <a:gd name="TX9" fmla="*/ 5224 w 20860"/>
                  <a:gd name="TY9" fmla="*/ 21261 h 2126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</a:cxnLst>
                <a:rect l="l" t="t" r="r" b="b"/>
                <a:pathLst>
                  <a:path w="20860" h="21262">
                    <a:moveTo>
                      <a:pt x="5224" y="21261"/>
                    </a:moveTo>
                    <a:cubicBezTo>
                      <a:pt x="2343" y="21261"/>
                      <a:pt x="0" y="20205"/>
                      <a:pt x="0" y="18899"/>
                    </a:cubicBezTo>
                    <a:lnTo>
                      <a:pt x="0" y="10633"/>
                    </a:lnTo>
                    <a:cubicBezTo>
                      <a:pt x="0" y="10219"/>
                      <a:pt x="242" y="9816"/>
                      <a:pt x="693" y="9457"/>
                    </a:cubicBezTo>
                    <a:lnTo>
                      <a:pt x="11119" y="1191"/>
                    </a:lnTo>
                    <a:cubicBezTo>
                      <a:pt x="12549" y="60"/>
                      <a:pt x="15738" y="-339"/>
                      <a:pt x="18235" y="314"/>
                    </a:cubicBezTo>
                    <a:cubicBezTo>
                      <a:pt x="20731" y="961"/>
                      <a:pt x="21600" y="2401"/>
                      <a:pt x="20170" y="3533"/>
                    </a:cubicBezTo>
                    <a:lnTo>
                      <a:pt x="10437" y="11256"/>
                    </a:lnTo>
                    <a:lnTo>
                      <a:pt x="10437" y="18899"/>
                    </a:lnTo>
                    <a:cubicBezTo>
                      <a:pt x="10437" y="20205"/>
                      <a:pt x="8095" y="21261"/>
                      <a:pt x="5224" y="21261"/>
                    </a:cubicBezTo>
                    <a:close/>
                  </a:path>
                </a:pathLst>
              </a:custGeom>
              <a:solidFill>
                <a:srgbClr val="D88D7A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78" name="Freeform 34"/>
              <p:cNvSpPr>
                <a:spLocks/>
              </p:cNvSpPr>
              <p:nvPr/>
            </p:nvSpPr>
            <p:spPr>
              <a:xfrm flipH="1">
                <a:off x="4105275" y="5831840"/>
                <a:ext cx="502920" cy="179705"/>
              </a:xfrm>
              <a:custGeom>
                <a:avLst/>
                <a:gdLst>
                  <a:gd name="TX0" fmla="*/ 19270 w 20956"/>
                  <a:gd name="TY0" fmla="*/ 21391 h 21392"/>
                  <a:gd name="TX1" fmla="*/ 20954 w 20956"/>
                  <a:gd name="TY1" fmla="*/ 15098 h 21392"/>
                  <a:gd name="TX2" fmla="*/ 20770 w 20956"/>
                  <a:gd name="TY2" fmla="*/ 7709 h 21392"/>
                  <a:gd name="TX3" fmla="*/ 18790 w 20956"/>
                  <a:gd name="TY3" fmla="*/ 3 h 21392"/>
                  <a:gd name="TX4" fmla="*/ 596 w 20956"/>
                  <a:gd name="TY4" fmla="*/ 12128 h 21392"/>
                  <a:gd name="TX5" fmla="*/ 1715 w 20956"/>
                  <a:gd name="TY5" fmla="*/ 21037 h 21392"/>
                  <a:gd name="TX6" fmla="*/ 19270 w 20956"/>
                  <a:gd name="TY6" fmla="*/ 21391 h 2139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0956" h="21392">
                    <a:moveTo>
                      <a:pt x="19270" y="21391"/>
                    </a:moveTo>
                    <a:cubicBezTo>
                      <a:pt x="20376" y="21426"/>
                      <a:pt x="20991" y="18386"/>
                      <a:pt x="20954" y="15098"/>
                    </a:cubicBezTo>
                    <a:cubicBezTo>
                      <a:pt x="20880" y="9831"/>
                      <a:pt x="20770" y="7709"/>
                      <a:pt x="20770" y="7709"/>
                    </a:cubicBezTo>
                    <a:cubicBezTo>
                      <a:pt x="20598" y="5199"/>
                      <a:pt x="19848" y="38"/>
                      <a:pt x="18790" y="3"/>
                    </a:cubicBezTo>
                    <a:cubicBezTo>
                      <a:pt x="11082" y="-174"/>
                      <a:pt x="2624" y="6967"/>
                      <a:pt x="596" y="12128"/>
                    </a:cubicBezTo>
                    <a:cubicBezTo>
                      <a:pt x="-609" y="15169"/>
                      <a:pt x="141" y="21002"/>
                      <a:pt x="1715" y="21037"/>
                    </a:cubicBezTo>
                    <a:cubicBezTo>
                      <a:pt x="6386" y="21143"/>
                      <a:pt x="15225" y="21320"/>
                      <a:pt x="19270" y="21391"/>
                    </a:cubicBezTo>
                    <a:close/>
                  </a:path>
                </a:pathLst>
              </a:custGeom>
              <a:solidFill>
                <a:srgbClr val="91495A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grpSp>
          <p:nvGrpSpPr>
            <p:cNvPr id="486" name="그룹 471"/>
            <p:cNvGrpSpPr/>
            <p:nvPr/>
          </p:nvGrpSpPr>
          <p:grpSpPr>
            <a:xfrm>
              <a:off x="3648710" y="3429000"/>
              <a:ext cx="770255" cy="1541145"/>
              <a:chOff x="3648710" y="3429000"/>
              <a:chExt cx="770255" cy="1541145"/>
            </a:xfrm>
          </p:grpSpPr>
          <p:sp>
            <p:nvSpPr>
              <p:cNvPr id="480" name="Oval 26"/>
              <p:cNvSpPr>
                <a:spLocks/>
              </p:cNvSpPr>
              <p:nvPr/>
            </p:nvSpPr>
            <p:spPr>
              <a:xfrm flipH="1">
                <a:off x="3837940" y="3504565"/>
                <a:ext cx="561340" cy="559435"/>
              </a:xfrm>
              <a:prstGeom prst="ellipse">
                <a:avLst/>
              </a:prstGeom>
              <a:solidFill>
                <a:srgbClr val="FFE4C1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grpSp>
            <p:nvGrpSpPr>
              <p:cNvPr id="484" name="그룹 473"/>
              <p:cNvGrpSpPr/>
              <p:nvPr/>
            </p:nvGrpSpPr>
            <p:grpSpPr>
              <a:xfrm>
                <a:off x="3648710" y="4062095"/>
                <a:ext cx="770255" cy="908050"/>
                <a:chOff x="3648710" y="4062095"/>
                <a:chExt cx="770255" cy="908050"/>
              </a:xfrm>
            </p:grpSpPr>
            <p:sp>
              <p:nvSpPr>
                <p:cNvPr id="481" name="Freeform 28"/>
                <p:cNvSpPr>
                  <a:spLocks/>
                </p:cNvSpPr>
                <p:nvPr/>
              </p:nvSpPr>
              <p:spPr>
                <a:xfrm flipH="1">
                  <a:off x="3648710" y="4131945"/>
                  <a:ext cx="490855" cy="838200"/>
                </a:xfrm>
                <a:custGeom>
                  <a:avLst/>
                  <a:gdLst>
                    <a:gd name="TX0" fmla="*/ 18261 w 21306"/>
                    <a:gd name="TY0" fmla="*/ 21427 h 21428"/>
                    <a:gd name="TX1" fmla="*/ 15218 w 21306"/>
                    <a:gd name="TY1" fmla="*/ 19641 h 21428"/>
                    <a:gd name="TX2" fmla="*/ 886 w 21306"/>
                    <a:gd name="TY2" fmla="*/ 3044 h 21428"/>
                    <a:gd name="TX3" fmla="*/ 886 w 21306"/>
                    <a:gd name="TY3" fmla="*/ 520 h 21428"/>
                    <a:gd name="TX4" fmla="*/ 5188 w 21306"/>
                    <a:gd name="TY4" fmla="*/ 520 h 21428"/>
                    <a:gd name="TX5" fmla="*/ 21305 w 21306"/>
                    <a:gd name="TY5" fmla="*/ 19641 h 21428"/>
                    <a:gd name="TX6" fmla="*/ 18261 w 21306"/>
                    <a:gd name="TY6" fmla="*/ 21427 h 21428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</a:cxnLst>
                  <a:rect l="l" t="t" r="r" b="b"/>
                  <a:pathLst>
                    <a:path w="21306" h="21428">
                      <a:moveTo>
                        <a:pt x="18261" y="21427"/>
                      </a:moveTo>
                      <a:cubicBezTo>
                        <a:pt x="16579" y="21427"/>
                        <a:pt x="15218" y="20628"/>
                        <a:pt x="15218" y="19641"/>
                      </a:cubicBezTo>
                      <a:cubicBezTo>
                        <a:pt x="15218" y="11573"/>
                        <a:pt x="1028" y="3127"/>
                        <a:pt x="886" y="3044"/>
                      </a:cubicBezTo>
                      <a:cubicBezTo>
                        <a:pt x="-295" y="2351"/>
                        <a:pt x="-295" y="1221"/>
                        <a:pt x="886" y="520"/>
                      </a:cubicBezTo>
                      <a:cubicBezTo>
                        <a:pt x="2081" y="-173"/>
                        <a:pt x="4007" y="-173"/>
                        <a:pt x="5188" y="520"/>
                      </a:cubicBezTo>
                      <a:cubicBezTo>
                        <a:pt x="5843" y="912"/>
                        <a:pt x="21305" y="10088"/>
                        <a:pt x="21305" y="19641"/>
                      </a:cubicBezTo>
                      <a:cubicBezTo>
                        <a:pt x="21305" y="20628"/>
                        <a:pt x="19944" y="21427"/>
                        <a:pt x="18261" y="21427"/>
                      </a:cubicBezTo>
                      <a:close/>
                    </a:path>
                  </a:pathLst>
                </a:custGeom>
                <a:solidFill>
                  <a:srgbClr val="FFE4C1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482" name="Freeform 31"/>
                <p:cNvSpPr>
                  <a:spLocks/>
                </p:cNvSpPr>
                <p:nvPr/>
              </p:nvSpPr>
              <p:spPr>
                <a:xfrm flipH="1">
                  <a:off x="3790315" y="4062095"/>
                  <a:ext cx="482600" cy="838835"/>
                </a:xfrm>
                <a:custGeom>
                  <a:avLst/>
                  <a:gdLst>
                    <a:gd name="TX0" fmla="*/ 18621 w 18622"/>
                    <a:gd name="TY0" fmla="*/ 19800 h 21601"/>
                    <a:gd name="TX1" fmla="*/ 13224 w 18622"/>
                    <a:gd name="TY1" fmla="*/ 21600 h 21601"/>
                    <a:gd name="TX2" fmla="*/ 2430 w 18622"/>
                    <a:gd name="TY2" fmla="*/ 21600 h 21601"/>
                    <a:gd name="TX3" fmla="*/ 7827 w 18622"/>
                    <a:gd name="TY3" fmla="*/ 0 h 21601"/>
                    <a:gd name="TX4" fmla="*/ 18621 w 18622"/>
                    <a:gd name="TY4" fmla="*/ 16200 h 21601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</a:cxnLst>
                  <a:rect l="l" t="t" r="r" b="b"/>
                  <a:pathLst>
                    <a:path w="18622" h="21601">
                      <a:moveTo>
                        <a:pt x="18621" y="19800"/>
                      </a:moveTo>
                      <a:cubicBezTo>
                        <a:pt x="18621" y="19800"/>
                        <a:pt x="18621" y="21600"/>
                        <a:pt x="13224" y="21600"/>
                      </a:cubicBezTo>
                      <a:lnTo>
                        <a:pt x="2430" y="21600"/>
                      </a:lnTo>
                      <a:cubicBezTo>
                        <a:pt x="-2979" y="10800"/>
                        <a:pt x="1450" y="0"/>
                        <a:pt x="7827" y="0"/>
                      </a:cubicBezTo>
                      <a:cubicBezTo>
                        <a:pt x="15922" y="0"/>
                        <a:pt x="15922" y="7200"/>
                        <a:pt x="18621" y="16200"/>
                      </a:cubicBezTo>
                    </a:path>
                  </a:pathLst>
                </a:custGeom>
                <a:solidFill>
                  <a:srgbClr val="FD9593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  <p:sp>
              <p:nvSpPr>
                <p:cNvPr id="483" name="Freeform 32"/>
                <p:cNvSpPr>
                  <a:spLocks/>
                </p:cNvSpPr>
                <p:nvPr/>
              </p:nvSpPr>
              <p:spPr>
                <a:xfrm flipH="1">
                  <a:off x="3999865" y="4341495"/>
                  <a:ext cx="419735" cy="629285"/>
                </a:xfrm>
                <a:custGeom>
                  <a:avLst/>
                  <a:gdLst>
                    <a:gd name="TX0" fmla="*/ 14405 w 21601"/>
                    <a:gd name="TY0" fmla="*/ 0 h 21601"/>
                    <a:gd name="TX1" fmla="*/ 1442 w 21601"/>
                    <a:gd name="TY1" fmla="*/ 17278 h 21601"/>
                    <a:gd name="TX2" fmla="*/ 1488 w 21601"/>
                    <a:gd name="TY2" fmla="*/ 17318 h 21601"/>
                    <a:gd name="TX3" fmla="*/ 0 w 21601"/>
                    <a:gd name="TY3" fmla="*/ 19201 h 21601"/>
                    <a:gd name="TX4" fmla="*/ 3597 w 21601"/>
                    <a:gd name="TY4" fmla="*/ 21600 h 21601"/>
                    <a:gd name="TX5" fmla="*/ 5723 w 21601"/>
                    <a:gd name="TY5" fmla="*/ 21084 h 21601"/>
                    <a:gd name="TX6" fmla="*/ 5768 w 21601"/>
                    <a:gd name="TY6" fmla="*/ 21124 h 21601"/>
                    <a:gd name="TX7" fmla="*/ 21600 w 21601"/>
                    <a:gd name="TY7" fmla="*/ 10 h 21601"/>
                    <a:gd name="TX8" fmla="*/ 14405 w 21601"/>
                    <a:gd name="TY8" fmla="*/ 0 h 21601"/>
                  </a:gdLst>
                  <a:ahLst/>
                  <a:cxnLst>
                    <a:cxn ang="0">
                      <a:pos x="TX0" y="TY0"/>
                    </a:cxn>
                    <a:cxn ang="0">
                      <a:pos x="TX1" y="TY1"/>
                    </a:cxn>
                    <a:cxn ang="0">
                      <a:pos x="TX2" y="TY2"/>
                    </a:cxn>
                    <a:cxn ang="0">
                      <a:pos x="TX3" y="TY3"/>
                    </a:cxn>
                    <a:cxn ang="0">
                      <a:pos x="TX4" y="TY4"/>
                    </a:cxn>
                    <a:cxn ang="0">
                      <a:pos x="TX5" y="TY5"/>
                    </a:cxn>
                    <a:cxn ang="0">
                      <a:pos x="TX6" y="TY6"/>
                    </a:cxn>
                    <a:cxn ang="0">
                      <a:pos x="TX7" y="TY7"/>
                    </a:cxn>
                    <a:cxn ang="0">
                      <a:pos x="TX8" y="TY8"/>
                    </a:cxn>
                  </a:cxnLst>
                  <a:rect l="l" t="t" r="r" b="b"/>
                  <a:pathLst>
                    <a:path w="21601" h="21601">
                      <a:moveTo>
                        <a:pt x="14405" y="0"/>
                      </a:moveTo>
                      <a:cubicBezTo>
                        <a:pt x="14390" y="111"/>
                        <a:pt x="14162" y="10921"/>
                        <a:pt x="1442" y="17278"/>
                      </a:cubicBezTo>
                      <a:lnTo>
                        <a:pt x="1488" y="17318"/>
                      </a:lnTo>
                      <a:cubicBezTo>
                        <a:pt x="607" y="17754"/>
                        <a:pt x="0" y="18422"/>
                        <a:pt x="0" y="19201"/>
                      </a:cubicBezTo>
                      <a:cubicBezTo>
                        <a:pt x="0" y="20527"/>
                        <a:pt x="1624" y="21600"/>
                        <a:pt x="3597" y="21600"/>
                      </a:cubicBezTo>
                      <a:cubicBezTo>
                        <a:pt x="4417" y="21600"/>
                        <a:pt x="5131" y="21387"/>
                        <a:pt x="5723" y="21084"/>
                      </a:cubicBezTo>
                      <a:lnTo>
                        <a:pt x="5768" y="21124"/>
                      </a:lnTo>
                      <a:cubicBezTo>
                        <a:pt x="21418" y="13290"/>
                        <a:pt x="21600" y="547"/>
                        <a:pt x="21600" y="10"/>
                      </a:cubicBezTo>
                      <a:lnTo>
                        <a:pt x="14405" y="0"/>
                      </a:lnTo>
                      <a:close/>
                    </a:path>
                  </a:pathLst>
                </a:custGeom>
                <a:solidFill>
                  <a:srgbClr val="FFE4C1"/>
                </a:solidFill>
                <a:ln w="0">
                  <a:noFill/>
                  <a:prstDash/>
                </a:ln>
              </p:spPr>
              <p:txBody>
                <a:bodyPr vert="horz" wrap="square" lIns="45720" tIns="45720" rIns="45720" bIns="45720" numCol="1" anchor="t">
                  <a:noAutofit/>
                </a:bodyPr>
                <a:lstStyle/>
                <a:p>
                  <a:pPr marL="0" indent="0" latinLnBrk="0">
                    <a:buFontTx/>
                    <a:buNone/>
                  </a:pPr>
                  <a:endParaRPr lang="ko-KR" altLang="en-US" sz="1800" b="0" i="0" strike="noStrike" cap="none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NanumSquare_acR" charset="0"/>
                    <a:ea typeface="NanumSquare_acR" charset="0"/>
                    <a:cs typeface="+mj-cs"/>
                  </a:endParaRPr>
                </a:p>
              </p:txBody>
            </p:sp>
          </p:grpSp>
          <p:sp>
            <p:nvSpPr>
              <p:cNvPr id="485" name="자유형 78"/>
              <p:cNvSpPr>
                <a:spLocks/>
              </p:cNvSpPr>
              <p:nvPr/>
            </p:nvSpPr>
            <p:spPr>
              <a:xfrm>
                <a:off x="3738880" y="3429000"/>
                <a:ext cx="662305" cy="641985"/>
              </a:xfrm>
              <a:custGeom>
                <a:avLst/>
                <a:gdLst>
                  <a:gd name="TX0" fmla="*/ 8207 w 20961"/>
                  <a:gd name="TY0" fmla="*/ 20392 h 21117"/>
                  <a:gd name="TX1" fmla="*/ 83 w 20961"/>
                  <a:gd name="TY1" fmla="*/ 20385 h 21117"/>
                  <a:gd name="TX2" fmla="*/ 1858 w 20961"/>
                  <a:gd name="TY2" fmla="*/ 15141 h 21117"/>
                  <a:gd name="TX3" fmla="*/ 1545 w 20961"/>
                  <a:gd name="TY3" fmla="*/ 8535 h 21117"/>
                  <a:gd name="TX4" fmla="*/ 5114 w 20961"/>
                  <a:gd name="TY4" fmla="*/ 2074 h 21117"/>
                  <a:gd name="TX5" fmla="*/ 10650 w 20961"/>
                  <a:gd name="TY5" fmla="*/ 25 h 21117"/>
                  <a:gd name="TX6" fmla="*/ 17930 w 20961"/>
                  <a:gd name="TY6" fmla="*/ 1530 h 21117"/>
                  <a:gd name="TX7" fmla="*/ 20688 w 20961"/>
                  <a:gd name="TY7" fmla="*/ 5773 h 21117"/>
                  <a:gd name="TX8" fmla="*/ 20806 w 20961"/>
                  <a:gd name="TY8" fmla="*/ 9684 h 21117"/>
                  <a:gd name="TX9" fmla="*/ 19987 w 20961"/>
                  <a:gd name="TY9" fmla="*/ 9959 h 21117"/>
                  <a:gd name="TX10" fmla="*/ 15343 w 20961"/>
                  <a:gd name="TY10" fmla="*/ 8061 h 21117"/>
                  <a:gd name="TX11" fmla="*/ 13686 w 20961"/>
                  <a:gd name="TY11" fmla="*/ 7142 h 21117"/>
                  <a:gd name="TX12" fmla="*/ 11640 w 20961"/>
                  <a:gd name="TY12" fmla="*/ 8914 h 21117"/>
                  <a:gd name="TX13" fmla="*/ 6865 w 20961"/>
                  <a:gd name="TY13" fmla="*/ 11522 h 21117"/>
                  <a:gd name="TX14" fmla="*/ 6680 w 20961"/>
                  <a:gd name="TY14" fmla="*/ 16333 h 21117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</a:cxnLst>
                <a:rect l="l" t="t" r="r" b="b"/>
                <a:pathLst>
                  <a:path w="20961" h="21117">
                    <a:moveTo>
                      <a:pt x="8207" y="20392"/>
                    </a:moveTo>
                    <a:cubicBezTo>
                      <a:pt x="8052" y="21456"/>
                      <a:pt x="599" y="21256"/>
                      <a:pt x="83" y="20385"/>
                    </a:cubicBezTo>
                    <a:cubicBezTo>
                      <a:pt x="-433" y="19514"/>
                      <a:pt x="1615" y="17117"/>
                      <a:pt x="1858" y="15141"/>
                    </a:cubicBezTo>
                    <a:cubicBezTo>
                      <a:pt x="2102" y="13166"/>
                      <a:pt x="1002" y="10712"/>
                      <a:pt x="1545" y="8535"/>
                    </a:cubicBezTo>
                    <a:cubicBezTo>
                      <a:pt x="2087" y="6357"/>
                      <a:pt x="2620" y="3742"/>
                      <a:pt x="5114" y="2074"/>
                    </a:cubicBezTo>
                    <a:cubicBezTo>
                      <a:pt x="7608" y="405"/>
                      <a:pt x="7593" y="743"/>
                      <a:pt x="10650" y="25"/>
                    </a:cubicBezTo>
                    <a:cubicBezTo>
                      <a:pt x="13315" y="-144"/>
                      <a:pt x="16257" y="572"/>
                      <a:pt x="17930" y="1530"/>
                    </a:cubicBezTo>
                    <a:cubicBezTo>
                      <a:pt x="19603" y="2488"/>
                      <a:pt x="20208" y="4414"/>
                      <a:pt x="20688" y="5773"/>
                    </a:cubicBezTo>
                    <a:cubicBezTo>
                      <a:pt x="21167" y="7132"/>
                      <a:pt x="20885" y="9015"/>
                      <a:pt x="20806" y="9684"/>
                    </a:cubicBezTo>
                    <a:cubicBezTo>
                      <a:pt x="20727" y="10353"/>
                      <a:pt x="20872" y="10338"/>
                      <a:pt x="19987" y="9959"/>
                    </a:cubicBezTo>
                    <a:cubicBezTo>
                      <a:pt x="18001" y="9437"/>
                      <a:pt x="16393" y="8530"/>
                      <a:pt x="15343" y="8061"/>
                    </a:cubicBezTo>
                    <a:cubicBezTo>
                      <a:pt x="14292" y="7591"/>
                      <a:pt x="14209" y="6840"/>
                      <a:pt x="13686" y="7142"/>
                    </a:cubicBezTo>
                    <a:cubicBezTo>
                      <a:pt x="13162" y="7445"/>
                      <a:pt x="12777" y="8184"/>
                      <a:pt x="11640" y="8914"/>
                    </a:cubicBezTo>
                    <a:cubicBezTo>
                      <a:pt x="10504" y="9643"/>
                      <a:pt x="7791" y="10460"/>
                      <a:pt x="6865" y="11522"/>
                    </a:cubicBezTo>
                    <a:cubicBezTo>
                      <a:pt x="6489" y="12584"/>
                      <a:pt x="6366" y="15000"/>
                      <a:pt x="6680" y="16333"/>
                    </a:cubicBezTo>
                  </a:path>
                </a:pathLst>
              </a:custGeom>
              <a:solidFill>
                <a:srgbClr val="843C0B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  <a:defRPr sz="700">
                    <a:solidFill>
                      <a:srgbClr val="FFFFFF"/>
                    </a:solidFill>
                  </a:defRPr>
                </a:pPr>
                <a:endParaRPr lang="ko-KR" altLang="en-US" sz="7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618" name="텍스트 상자 1"/>
          <p:cNvSpPr txBox="1">
            <a:spLocks/>
          </p:cNvSpPr>
          <p:nvPr/>
        </p:nvSpPr>
        <p:spPr>
          <a:xfrm>
            <a:off x="352425" y="455930"/>
            <a:ext cx="3609975" cy="16313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7200" b="1">
                <a:ln w="12700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</a:ln>
                <a:solidFill>
                  <a:srgbClr val="FFD579"/>
                </a:solidFill>
                <a:effectLst>
                  <a:outerShdw blurRad="38100" dist="38100" dir="2700000" algn="ctr" rotWithShape="0">
                    <a:srgbClr val="000000">
                      <a:alpha val="42352"/>
                    </a:srgbClr>
                  </a:outerShdw>
                </a:effectLst>
                <a:latin typeface="나눔고딕" charset="0"/>
                <a:ea typeface="나눔고딕" charset="0"/>
              </a:rPr>
              <a:t>자 판 기</a:t>
            </a:r>
            <a:endParaRPr lang="ko-KR" altLang="en-US" sz="7200" b="1"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</a:ln>
              <a:solidFill>
                <a:srgbClr val="FFD579"/>
              </a:solidFill>
              <a:latin typeface="나눔고딕" charset="0"/>
              <a:ea typeface="나눔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sz="2600" b="1">
                <a:ln w="11430" cap="flat" cmpd="sng">
                  <a:solidFill>
                    <a:srgbClr val="000000">
                      <a:alpha val="100000"/>
                    </a:srgbClr>
                  </a:solidFill>
                  <a:prstDash val="solid"/>
                  <a:round/>
                </a:ln>
                <a:solidFill>
                  <a:srgbClr val="FFD579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Vending Machine</a:t>
            </a:r>
            <a:r>
              <a:rPr sz="2800" b="1">
                <a:ln w="31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</a:ln>
                <a:solidFill>
                  <a:srgbClr val="FFD579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2800" b="1">
              <a:ln w="31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</a:ln>
              <a:solidFill>
                <a:srgbClr val="FFD579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19" name="텍스트 상자 3"/>
          <p:cNvSpPr txBox="1">
            <a:spLocks/>
          </p:cNvSpPr>
          <p:nvPr/>
        </p:nvSpPr>
        <p:spPr>
          <a:xfrm>
            <a:off x="2200275" y="3173730"/>
            <a:ext cx="469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620" name="텍스트 상자 4"/>
          <p:cNvSpPr txBox="1">
            <a:spLocks/>
          </p:cNvSpPr>
          <p:nvPr/>
        </p:nvSpPr>
        <p:spPr>
          <a:xfrm>
            <a:off x="193675" y="2479675"/>
            <a:ext cx="4310380" cy="2430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000" b="1" dirty="0" err="1">
                <a:latin typeface="나눔고딕" charset="0"/>
                <a:ea typeface="나눔고딕" charset="0"/>
              </a:rPr>
              <a:t>구매자</a:t>
            </a:r>
            <a:r>
              <a:rPr sz="2000" b="1" dirty="0">
                <a:latin typeface="나눔고딕" charset="0"/>
                <a:ea typeface="나눔고딕" charset="0"/>
              </a:rPr>
              <a:t> </a:t>
            </a:r>
            <a:endParaRPr lang="ko-KR" altLang="en-US" sz="2000" b="1" dirty="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2000" dirty="0" err="1">
                <a:latin typeface="나눔고딕" charset="0"/>
                <a:ea typeface="나눔고딕" charset="0"/>
              </a:rPr>
              <a:t>음료리스트를</a:t>
            </a:r>
            <a:r>
              <a:rPr sz="2000" dirty="0">
                <a:latin typeface="나눔고딕" charset="0"/>
                <a:ea typeface="나눔고딕" charset="0"/>
              </a:rPr>
              <a:t> </a:t>
            </a:r>
            <a:r>
              <a:rPr sz="2000" dirty="0" err="1">
                <a:latin typeface="나눔고딕" charset="0"/>
                <a:ea typeface="나눔고딕" charset="0"/>
              </a:rPr>
              <a:t>확인</a:t>
            </a:r>
            <a:endParaRPr lang="ko-KR" altLang="en-US" sz="2000" dirty="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2000" dirty="0" err="1">
                <a:latin typeface="나눔고딕" charset="0"/>
                <a:ea typeface="나눔고딕" charset="0"/>
              </a:rPr>
              <a:t>구매를</a:t>
            </a:r>
            <a:r>
              <a:rPr sz="2000" dirty="0">
                <a:latin typeface="나눔고딕" charset="0"/>
                <a:ea typeface="나눔고딕" charset="0"/>
              </a:rPr>
              <a:t> </a:t>
            </a:r>
            <a:r>
              <a:rPr sz="2000" dirty="0" err="1">
                <a:latin typeface="나눔고딕" charset="0"/>
                <a:ea typeface="나눔고딕" charset="0"/>
              </a:rPr>
              <a:t>원하는</a:t>
            </a:r>
            <a:r>
              <a:rPr sz="2000" dirty="0">
                <a:latin typeface="나눔고딕" charset="0"/>
                <a:ea typeface="나눔고딕" charset="0"/>
              </a:rPr>
              <a:t> </a:t>
            </a:r>
            <a:r>
              <a:rPr sz="2000" dirty="0" err="1">
                <a:latin typeface="나눔고딕" charset="0"/>
                <a:ea typeface="나눔고딕" charset="0"/>
              </a:rPr>
              <a:t>음료와</a:t>
            </a:r>
            <a:r>
              <a:rPr sz="2000" dirty="0">
                <a:latin typeface="나눔고딕" charset="0"/>
                <a:ea typeface="나눔고딕" charset="0"/>
              </a:rPr>
              <a:t> </a:t>
            </a:r>
            <a:r>
              <a:rPr sz="2000" dirty="0" err="1">
                <a:latin typeface="나눔고딕" charset="0"/>
                <a:ea typeface="나눔고딕" charset="0"/>
              </a:rPr>
              <a:t>수량</a:t>
            </a:r>
            <a:r>
              <a:rPr sz="2000" dirty="0">
                <a:latin typeface="나눔고딕" charset="0"/>
                <a:ea typeface="나눔고딕" charset="0"/>
              </a:rPr>
              <a:t> </a:t>
            </a:r>
            <a:r>
              <a:rPr sz="2000" dirty="0" err="1">
                <a:latin typeface="나눔고딕" charset="0"/>
                <a:ea typeface="나눔고딕" charset="0"/>
              </a:rPr>
              <a:t>선택</a:t>
            </a:r>
            <a:endParaRPr lang="ko-KR" altLang="en-US" sz="2000" dirty="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2000" dirty="0" err="1">
                <a:latin typeface="나눔고딕" charset="0"/>
                <a:ea typeface="나눔고딕" charset="0"/>
              </a:rPr>
              <a:t>구매한</a:t>
            </a:r>
            <a:r>
              <a:rPr sz="2000" dirty="0">
                <a:latin typeface="나눔고딕" charset="0"/>
                <a:ea typeface="나눔고딕" charset="0"/>
              </a:rPr>
              <a:t> </a:t>
            </a:r>
            <a:r>
              <a:rPr sz="2000" dirty="0" err="1">
                <a:latin typeface="나눔고딕" charset="0"/>
                <a:ea typeface="나눔고딕" charset="0"/>
              </a:rPr>
              <a:t>음료와</a:t>
            </a:r>
            <a:r>
              <a:rPr sz="2000" dirty="0">
                <a:latin typeface="나눔고딕" charset="0"/>
                <a:ea typeface="나눔고딕" charset="0"/>
              </a:rPr>
              <a:t> </a:t>
            </a:r>
            <a:r>
              <a:rPr sz="2000" dirty="0" err="1">
                <a:latin typeface="나눔고딕" charset="0"/>
                <a:ea typeface="나눔고딕" charset="0"/>
              </a:rPr>
              <a:t>가격이</a:t>
            </a:r>
            <a:r>
              <a:rPr sz="2000" dirty="0">
                <a:latin typeface="나눔고딕" charset="0"/>
                <a:ea typeface="나눔고딕" charset="0"/>
              </a:rPr>
              <a:t> </a:t>
            </a:r>
            <a:r>
              <a:rPr sz="2000" dirty="0" err="1">
                <a:latin typeface="나눔고딕" charset="0"/>
                <a:ea typeface="나눔고딕" charset="0"/>
              </a:rPr>
              <a:t>출력</a:t>
            </a:r>
            <a:r>
              <a:rPr sz="2000" dirty="0">
                <a:latin typeface="나눔고딕" charset="0"/>
                <a:ea typeface="나눔고딕" charset="0"/>
              </a:rPr>
              <a:t> !</a:t>
            </a:r>
            <a:endParaRPr lang="ko-KR" altLang="en-US" sz="2000" dirty="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고딕" charset="0"/>
              <a:ea typeface="나눔고딕" charset="0"/>
            </a:endParaRPr>
          </a:p>
          <a:p>
            <a:pPr marL="0" indent="0" latinLnBrk="0">
              <a:buFontTx/>
              <a:buNone/>
            </a:pPr>
            <a:endParaRPr lang="ko-KR" altLang="en-US" sz="1800" dirty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21" name="텍스트 상자 60"/>
          <p:cNvSpPr txBox="1">
            <a:spLocks/>
          </p:cNvSpPr>
          <p:nvPr/>
        </p:nvSpPr>
        <p:spPr>
          <a:xfrm>
            <a:off x="8582660" y="2258695"/>
            <a:ext cx="3298825" cy="28009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2200" b="1">
                <a:latin typeface="나눔고딕" charset="0"/>
                <a:ea typeface="나눔고딕" charset="0"/>
              </a:rPr>
              <a:t>판매자</a:t>
            </a:r>
            <a:endParaRPr lang="ko-KR" altLang="en-US" sz="2200" b="1">
              <a:latin typeface="나눔고딕" charset="0"/>
              <a:ea typeface="나눔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2200">
                <a:latin typeface="나눔고딕" charset="0"/>
                <a:ea typeface="나눔고딕" charset="0"/>
              </a:rPr>
              <a:t>관리자 권한 (로그인)</a:t>
            </a:r>
            <a:endParaRPr lang="ko-KR" altLang="en-US" sz="2200">
              <a:latin typeface="나눔고딕" charset="0"/>
              <a:ea typeface="나눔고딕" charset="0"/>
            </a:endParaRPr>
          </a:p>
          <a:p>
            <a:pPr marL="0" indent="0" latinLnBrk="0">
              <a:buFontTx/>
              <a:buNone/>
            </a:pPr>
            <a:r>
              <a:rPr sz="2200">
                <a:solidFill>
                  <a:schemeClr val="tx1"/>
                </a:solidFill>
                <a:latin typeface="나눔고딕" charset="0"/>
                <a:ea typeface="나눔고딕" charset="0"/>
              </a:rPr>
              <a:t>1. 음료 재고 목록 조회</a:t>
            </a:r>
            <a:endParaRPr lang="ko-KR" altLang="en-US" sz="22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latinLnBrk="0">
              <a:buFontTx/>
              <a:buNone/>
            </a:pPr>
            <a:r>
              <a:rPr sz="2200">
                <a:solidFill>
                  <a:schemeClr val="tx1"/>
                </a:solidFill>
                <a:latin typeface="나눔고딕" charset="0"/>
                <a:ea typeface="나눔고딕" charset="0"/>
              </a:rPr>
              <a:t>2. 자판기 내 잔액 조회</a:t>
            </a:r>
            <a:endParaRPr lang="ko-KR" altLang="en-US" sz="22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latinLnBrk="0">
              <a:buFontTx/>
              <a:buNone/>
            </a:pPr>
            <a:r>
              <a:rPr sz="2200">
                <a:solidFill>
                  <a:schemeClr val="tx1"/>
                </a:solidFill>
                <a:latin typeface="나눔고딕" charset="0"/>
                <a:ea typeface="나눔고딕" charset="0"/>
              </a:rPr>
              <a:t>3. 동전 관리</a:t>
            </a:r>
            <a:endParaRPr lang="ko-KR" altLang="en-US" sz="22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latinLnBrk="0">
              <a:buFontTx/>
              <a:buNone/>
            </a:pPr>
            <a:r>
              <a:rPr sz="2200">
                <a:solidFill>
                  <a:schemeClr val="tx1"/>
                </a:solidFill>
                <a:latin typeface="나눔고딕" charset="0"/>
                <a:ea typeface="나눔고딕" charset="0"/>
              </a:rPr>
              <a:t>4. 음료 판매량 조회</a:t>
            </a:r>
            <a:endParaRPr lang="ko-KR" altLang="en-US" sz="22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latinLnBrk="0">
              <a:buFontTx/>
              <a:buNone/>
            </a:pPr>
            <a:r>
              <a:rPr sz="2200">
                <a:solidFill>
                  <a:schemeClr val="tx1"/>
                </a:solidFill>
                <a:latin typeface="나눔고딕" charset="0"/>
                <a:ea typeface="나눔고딕" charset="0"/>
              </a:rPr>
              <a:t>5. 음료 발주 </a:t>
            </a:r>
            <a:endParaRPr lang="ko-KR" altLang="en-US" sz="220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latinLnBrk="0">
              <a:buFontTx/>
              <a:buNone/>
            </a:pPr>
            <a:endParaRPr lang="ko-KR" altLang="en-US" sz="220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22" name="텍스트 상자 1"/>
          <p:cNvSpPr txBox="1">
            <a:spLocks/>
          </p:cNvSpPr>
          <p:nvPr/>
        </p:nvSpPr>
        <p:spPr>
          <a:xfrm>
            <a:off x="3935095" y="3634105"/>
            <a:ext cx="47815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^^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1800" b="1" i="0" strike="noStrike" cap="none">
              <a:latin typeface="나눔고딕" charset="0"/>
              <a:ea typeface="나눔고딕" charset="0"/>
            </a:endParaRPr>
          </a:p>
        </p:txBody>
      </p:sp>
      <p:sp>
        <p:nvSpPr>
          <p:cNvPr id="623" name="Oval Callout 9"/>
          <p:cNvSpPr>
            <a:spLocks/>
          </p:cNvSpPr>
          <p:nvPr/>
        </p:nvSpPr>
        <p:spPr>
          <a:xfrm>
            <a:off x="3737610" y="2844165"/>
            <a:ext cx="1116965" cy="508635"/>
          </a:xfrm>
          <a:prstGeom prst="wedgeEllipseCallout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100" b="1" i="0" strike="noStrike" cap="none">
                <a:latin typeface="나눔고딕" charset="0"/>
                <a:ea typeface="나눔고딕" charset="0"/>
              </a:rPr>
              <a:t>뭐먹지~</a:t>
            </a:r>
            <a:endParaRPr lang="ko-KR" altLang="en-US" sz="1100" b="1" i="0" strike="noStrike" cap="none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24" name="Block Arc 14"/>
          <p:cNvSpPr>
            <a:spLocks/>
          </p:cNvSpPr>
          <p:nvPr/>
        </p:nvSpPr>
        <p:spPr>
          <a:xfrm flipH="1" flipV="1">
            <a:off x="4048125" y="3809365"/>
            <a:ext cx="252095" cy="193675"/>
          </a:xfrm>
          <a:prstGeom prst="blockArc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52513-1BCE-0C4D-A4DA-C0709B5B8F87}"/>
              </a:ext>
            </a:extLst>
          </p:cNvPr>
          <p:cNvSpPr txBox="1"/>
          <p:nvPr/>
        </p:nvSpPr>
        <p:spPr>
          <a:xfrm>
            <a:off x="3831570" y="2953976"/>
            <a:ext cx="956350" cy="3693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crgbClr r="0" g="0" b="0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ko-US" altLang="en-US" b="1" dirty="0">
                <a:solidFill>
                  <a:srgbClr val="000000"/>
                </a:solidFill>
              </a:rPr>
              <a:t>음</a:t>
            </a:r>
            <a:r>
              <a:rPr lang="ko-KR" altLang="en-US" b="1" dirty="0">
                <a:solidFill>
                  <a:srgbClr val="000000"/>
                </a:solidFill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</a:rPr>
              <a:t>머먹지</a:t>
            </a:r>
            <a:endParaRPr kumimoji="0" lang="ko-US" altLang="en-US" sz="1800" b="1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NanumSquare_ac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그룹 1"/>
          <p:cNvGrpSpPr/>
          <p:nvPr/>
        </p:nvGrpSpPr>
        <p:grpSpPr>
          <a:xfrm>
            <a:off x="401955" y="518795"/>
            <a:ext cx="1149985" cy="1503680"/>
            <a:chOff x="401955" y="518795"/>
            <a:chExt cx="1149985" cy="1503680"/>
          </a:xfrm>
        </p:grpSpPr>
        <p:grpSp>
          <p:nvGrpSpPr>
            <p:cNvPr id="418" name="그룹 163"/>
            <p:cNvGrpSpPr/>
            <p:nvPr/>
          </p:nvGrpSpPr>
          <p:grpSpPr>
            <a:xfrm>
              <a:off x="401955" y="518795"/>
              <a:ext cx="1149985" cy="1503680"/>
              <a:chOff x="401955" y="518795"/>
              <a:chExt cx="1149985" cy="1503680"/>
            </a:xfrm>
          </p:grpSpPr>
          <p:sp>
            <p:nvSpPr>
              <p:cNvPr id="414" name="Freeform 12"/>
              <p:cNvSpPr>
                <a:spLocks/>
              </p:cNvSpPr>
              <p:nvPr/>
            </p:nvSpPr>
            <p:spPr>
              <a:xfrm>
                <a:off x="415290" y="537210"/>
                <a:ext cx="1137285" cy="1486535"/>
              </a:xfrm>
              <a:custGeom>
                <a:avLst/>
                <a:gdLst>
                  <a:gd name="TX0" fmla="*/ 0 w 21602"/>
                  <a:gd name="TY0" fmla="*/ 11890 h 21602"/>
                  <a:gd name="TX1" fmla="*/ 0 w 21602"/>
                  <a:gd name="TY1" fmla="*/ 2609 h 21602"/>
                  <a:gd name="TX2" fmla="*/ 1512 w 21602"/>
                  <a:gd name="TY2" fmla="*/ 1255 h 21602"/>
                  <a:gd name="TX3" fmla="*/ 2862 w 21602"/>
                  <a:gd name="TY3" fmla="*/ 0 h 21602"/>
                  <a:gd name="TX4" fmla="*/ 18738 w 21602"/>
                  <a:gd name="TY4" fmla="*/ 0 h 21602"/>
                  <a:gd name="TX5" fmla="*/ 20088 w 21602"/>
                  <a:gd name="TY5" fmla="*/ 1255 h 21602"/>
                  <a:gd name="TX6" fmla="*/ 21600 w 21602"/>
                  <a:gd name="TY6" fmla="*/ 2609 h 21602"/>
                  <a:gd name="TX7" fmla="*/ 21600 w 21602"/>
                  <a:gd name="TY7" fmla="*/ 18991 h 21602"/>
                  <a:gd name="TX8" fmla="*/ 20088 w 21602"/>
                  <a:gd name="TY8" fmla="*/ 20345 h 21602"/>
                  <a:gd name="TX9" fmla="*/ 18738 w 21602"/>
                  <a:gd name="TY9" fmla="*/ 21600 h 21602"/>
                  <a:gd name="TX10" fmla="*/ 2862 w 21602"/>
                  <a:gd name="TY10" fmla="*/ 21600 h 21602"/>
                  <a:gd name="TX11" fmla="*/ 1512 w 21602"/>
                  <a:gd name="TY11" fmla="*/ 20345 h 21602"/>
                  <a:gd name="TX12" fmla="*/ 0 w 21602"/>
                  <a:gd name="TY12" fmla="*/ 18991 h 21602"/>
                  <a:gd name="TX13" fmla="*/ 0 w 21602"/>
                  <a:gd name="TY13" fmla="*/ 9710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</a:cxnLst>
                <a:rect l="l" t="t" r="r" b="b"/>
                <a:pathLst>
                  <a:path w="21602" h="21602">
                    <a:moveTo>
                      <a:pt x="0" y="11890"/>
                    </a:moveTo>
                    <a:lnTo>
                      <a:pt x="0" y="2609"/>
                    </a:lnTo>
                    <a:cubicBezTo>
                      <a:pt x="0" y="2015"/>
                      <a:pt x="594" y="1486"/>
                      <a:pt x="1512" y="1255"/>
                    </a:cubicBezTo>
                    <a:cubicBezTo>
                      <a:pt x="2268" y="1057"/>
                      <a:pt x="2862" y="528"/>
                      <a:pt x="2862" y="0"/>
                    </a:cubicBezTo>
                    <a:lnTo>
                      <a:pt x="18738" y="0"/>
                    </a:lnTo>
                    <a:cubicBezTo>
                      <a:pt x="18738" y="528"/>
                      <a:pt x="19332" y="1057"/>
                      <a:pt x="20088" y="1255"/>
                    </a:cubicBezTo>
                    <a:cubicBezTo>
                      <a:pt x="21006" y="1486"/>
                      <a:pt x="21600" y="2015"/>
                      <a:pt x="21600" y="2609"/>
                    </a:cubicBezTo>
                    <a:lnTo>
                      <a:pt x="21600" y="18991"/>
                    </a:lnTo>
                    <a:cubicBezTo>
                      <a:pt x="21600" y="19585"/>
                      <a:pt x="21006" y="20114"/>
                      <a:pt x="20088" y="20345"/>
                    </a:cubicBezTo>
                    <a:cubicBezTo>
                      <a:pt x="19332" y="20543"/>
                      <a:pt x="18738" y="21072"/>
                      <a:pt x="18738" y="21600"/>
                    </a:cubicBezTo>
                    <a:lnTo>
                      <a:pt x="2862" y="21600"/>
                    </a:lnTo>
                    <a:cubicBezTo>
                      <a:pt x="2862" y="21072"/>
                      <a:pt x="2268" y="20543"/>
                      <a:pt x="1512" y="20345"/>
                    </a:cubicBezTo>
                    <a:cubicBezTo>
                      <a:pt x="594" y="20114"/>
                      <a:pt x="0" y="19585"/>
                      <a:pt x="0" y="18991"/>
                    </a:cubicBezTo>
                    <a:lnTo>
                      <a:pt x="0" y="9710"/>
                    </a:lnTo>
                  </a:path>
                </a:pathLst>
              </a:custGeom>
              <a:solidFill>
                <a:srgbClr val="FD9593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5" name="Freeform 16"/>
              <p:cNvSpPr>
                <a:spLocks/>
              </p:cNvSpPr>
              <p:nvPr/>
            </p:nvSpPr>
            <p:spPr>
              <a:xfrm>
                <a:off x="547370" y="518795"/>
                <a:ext cx="866140" cy="62865"/>
              </a:xfrm>
              <a:custGeom>
                <a:avLst/>
                <a:gdLst>
                  <a:gd name="TX0" fmla="*/ 20196 w 21602"/>
                  <a:gd name="TY0" fmla="*/ 21600 h 21602"/>
                  <a:gd name="TX1" fmla="*/ 1404 w 21602"/>
                  <a:gd name="TY1" fmla="*/ 21600 h 21602"/>
                  <a:gd name="TX2" fmla="*/ 0 w 21602"/>
                  <a:gd name="TY2" fmla="*/ 10800 h 21602"/>
                  <a:gd name="TX3" fmla="*/ 1404 w 21602"/>
                  <a:gd name="TY3" fmla="*/ 0 h 21602"/>
                  <a:gd name="TX4" fmla="*/ 20196 w 21602"/>
                  <a:gd name="TY4" fmla="*/ 0 h 21602"/>
                  <a:gd name="TX5" fmla="*/ 21600 w 21602"/>
                  <a:gd name="TY5" fmla="*/ 10800 h 21602"/>
                  <a:gd name="TX6" fmla="*/ 20196 w 21602"/>
                  <a:gd name="TY6" fmla="*/ 21600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1602" h="21602">
                    <a:moveTo>
                      <a:pt x="20196" y="21600"/>
                    </a:moveTo>
                    <a:lnTo>
                      <a:pt x="1404" y="21600"/>
                    </a:lnTo>
                    <a:cubicBezTo>
                      <a:pt x="648" y="21600"/>
                      <a:pt x="0" y="16615"/>
                      <a:pt x="0" y="10800"/>
                    </a:cubicBezTo>
                    <a:cubicBezTo>
                      <a:pt x="0" y="4985"/>
                      <a:pt x="648" y="0"/>
                      <a:pt x="1404" y="0"/>
                    </a:cubicBezTo>
                    <a:lnTo>
                      <a:pt x="20196" y="0"/>
                    </a:lnTo>
                    <a:cubicBezTo>
                      <a:pt x="20952" y="0"/>
                      <a:pt x="21600" y="4985"/>
                      <a:pt x="21600" y="10800"/>
                    </a:cubicBezTo>
                    <a:cubicBezTo>
                      <a:pt x="21600" y="16615"/>
                      <a:pt x="20952" y="21600"/>
                      <a:pt x="20196" y="21600"/>
                    </a:cubicBezTo>
                    <a:close/>
                  </a:path>
                </a:pathLst>
              </a:custGeom>
              <a:solidFill>
                <a:srgbClr val="DFCED3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6" name="Freeform 17"/>
              <p:cNvSpPr>
                <a:spLocks/>
              </p:cNvSpPr>
              <p:nvPr/>
            </p:nvSpPr>
            <p:spPr>
              <a:xfrm>
                <a:off x="413385" y="800735"/>
                <a:ext cx="1139825" cy="1009650"/>
              </a:xfrm>
              <a:custGeom>
                <a:avLst/>
                <a:gdLst>
                  <a:gd name="TX0" fmla="*/ 21600 w 21602"/>
                  <a:gd name="TY0" fmla="*/ 14856 h 21602"/>
                  <a:gd name="TX1" fmla="*/ 0 w 21602"/>
                  <a:gd name="TY1" fmla="*/ 21600 h 21602"/>
                  <a:gd name="TX2" fmla="*/ 0 w 21602"/>
                  <a:gd name="TY2" fmla="*/ 6744 h 21602"/>
                  <a:gd name="TX3" fmla="*/ 21600 w 21602"/>
                  <a:gd name="TY3" fmla="*/ 0 h 21602"/>
                  <a:gd name="TX4" fmla="*/ 21600 w 21602"/>
                  <a:gd name="TY4" fmla="*/ 14856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21602" h="21602">
                    <a:moveTo>
                      <a:pt x="21600" y="14856"/>
                    </a:moveTo>
                    <a:lnTo>
                      <a:pt x="0" y="21600"/>
                    </a:lnTo>
                    <a:lnTo>
                      <a:pt x="0" y="6744"/>
                    </a:lnTo>
                    <a:lnTo>
                      <a:pt x="21600" y="0"/>
                    </a:lnTo>
                    <a:lnTo>
                      <a:pt x="21600" y="14856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7" name="Freeform 18"/>
              <p:cNvSpPr>
                <a:spLocks/>
              </p:cNvSpPr>
              <p:nvPr/>
            </p:nvSpPr>
            <p:spPr>
              <a:xfrm>
                <a:off x="401955" y="888365"/>
                <a:ext cx="1139825" cy="795020"/>
              </a:xfrm>
              <a:custGeom>
                <a:avLst/>
                <a:gdLst>
                  <a:gd name="TX0" fmla="*/ 21600 w 21602"/>
                  <a:gd name="TY0" fmla="*/ 12623 h 21602"/>
                  <a:gd name="TX1" fmla="*/ 0 w 21602"/>
                  <a:gd name="TY1" fmla="*/ 21600 h 21602"/>
                  <a:gd name="TX2" fmla="*/ 0 w 21602"/>
                  <a:gd name="TY2" fmla="*/ 8978 h 21602"/>
                  <a:gd name="TX3" fmla="*/ 21600 w 21602"/>
                  <a:gd name="TY3" fmla="*/ 0 h 21602"/>
                  <a:gd name="TX4" fmla="*/ 21600 w 21602"/>
                  <a:gd name="TY4" fmla="*/ 12623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21602" h="21602">
                    <a:moveTo>
                      <a:pt x="21600" y="12623"/>
                    </a:moveTo>
                    <a:lnTo>
                      <a:pt x="0" y="21600"/>
                    </a:lnTo>
                    <a:lnTo>
                      <a:pt x="0" y="8978"/>
                    </a:lnTo>
                    <a:lnTo>
                      <a:pt x="21600" y="0"/>
                    </a:lnTo>
                    <a:lnTo>
                      <a:pt x="21600" y="12623"/>
                    </a:lnTo>
                    <a:close/>
                  </a:path>
                </a:pathLst>
              </a:custGeom>
              <a:solidFill>
                <a:srgbClr val="E7C8CE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sp>
          <p:nvSpPr>
            <p:cNvPr id="419" name="TextBox 3"/>
            <p:cNvSpPr txBox="1">
              <a:spLocks/>
            </p:cNvSpPr>
            <p:nvPr/>
          </p:nvSpPr>
          <p:spPr>
            <a:xfrm rot="20520000">
              <a:off x="407035" y="1089660"/>
              <a:ext cx="1121410" cy="3689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spAutoFit/>
            </a:bodyPr>
            <a:lstStyle>
              <a:lvl1pPr marL="0" indent="0" latinLnBrk="0">
                <a:buFontTx/>
                <a:buNone/>
                <a:defRPr lang="en-GB" altLang="en-US" sz="1600"/>
              </a:lvl1pPr>
            </a:lstStyle>
            <a:p>
              <a:pPr marL="0" indent="0" algn="ctr" latinLnBrk="0">
                <a:buFontTx/>
                <a:buNone/>
              </a:pPr>
              <a:r>
                <a:rPr lang="ko-KR" altLang="en-US" sz="1800" b="1" dirty="0"/>
                <a:t>처음 버전</a:t>
              </a:r>
            </a:p>
          </p:txBody>
        </p:sp>
      </p:grpSp>
      <p:sp>
        <p:nvSpPr>
          <p:cNvPr id="421" name="이등변 삼각형 161"/>
          <p:cNvSpPr>
            <a:spLocks/>
          </p:cNvSpPr>
          <p:nvPr/>
        </p:nvSpPr>
        <p:spPr>
          <a:xfrm flipH="1" flipV="1">
            <a:off x="62230" y="-843280"/>
            <a:ext cx="12192635" cy="2041525"/>
          </a:xfrm>
          <a:custGeom>
            <a:avLst/>
            <a:gdLst>
              <a:gd name="TX0" fmla="*/ 0 w 21601"/>
              <a:gd name="TY0" fmla="*/ 21600 h 21601"/>
              <a:gd name="TX1" fmla="*/ 49 w 21601"/>
              <a:gd name="TY1" fmla="*/ 0 h 21601"/>
              <a:gd name="TX2" fmla="*/ 21600 w 21601"/>
              <a:gd name="TY2" fmla="*/ 21600 h 216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</a:cxnLst>
            <a:rect l="l" t="t" r="r" b="b"/>
            <a:pathLst>
              <a:path w="21601" h="21601">
                <a:moveTo>
                  <a:pt x="0" y="21600"/>
                </a:moveTo>
                <a:lnTo>
                  <a:pt x="49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3C7CE"/>
          </a:solidFill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noAutofit/>
          </a:bodyPr>
          <a:lstStyle/>
          <a:p>
            <a:pPr marL="0" indent="0" algn="ctr" latinLnBrk="0">
              <a:buFontTx/>
              <a:buNone/>
              <a:defRPr>
                <a:solidFill>
                  <a:srgbClr val="FFFFFF"/>
                </a:solidFill>
              </a:defRPr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NanumSquare_acR" charset="0"/>
              <a:ea typeface="NanumSquare_acR" charset="0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7D3841-8C57-D249-B0AC-0947285C3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55" y="165554"/>
            <a:ext cx="9736545" cy="65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3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그룹 1"/>
          <p:cNvGrpSpPr/>
          <p:nvPr/>
        </p:nvGrpSpPr>
        <p:grpSpPr>
          <a:xfrm>
            <a:off x="401955" y="518795"/>
            <a:ext cx="1149985" cy="1503680"/>
            <a:chOff x="401955" y="518795"/>
            <a:chExt cx="1149985" cy="1503680"/>
          </a:xfrm>
        </p:grpSpPr>
        <p:grpSp>
          <p:nvGrpSpPr>
            <p:cNvPr id="418" name="그룹 163"/>
            <p:cNvGrpSpPr/>
            <p:nvPr/>
          </p:nvGrpSpPr>
          <p:grpSpPr>
            <a:xfrm>
              <a:off x="401955" y="518795"/>
              <a:ext cx="1149985" cy="1503680"/>
              <a:chOff x="401955" y="518795"/>
              <a:chExt cx="1149985" cy="1503680"/>
            </a:xfrm>
          </p:grpSpPr>
          <p:sp>
            <p:nvSpPr>
              <p:cNvPr id="414" name="Freeform 12"/>
              <p:cNvSpPr>
                <a:spLocks/>
              </p:cNvSpPr>
              <p:nvPr/>
            </p:nvSpPr>
            <p:spPr>
              <a:xfrm>
                <a:off x="415290" y="537210"/>
                <a:ext cx="1137285" cy="1486535"/>
              </a:xfrm>
              <a:custGeom>
                <a:avLst/>
                <a:gdLst>
                  <a:gd name="TX0" fmla="*/ 0 w 21602"/>
                  <a:gd name="TY0" fmla="*/ 11890 h 21602"/>
                  <a:gd name="TX1" fmla="*/ 0 w 21602"/>
                  <a:gd name="TY1" fmla="*/ 2609 h 21602"/>
                  <a:gd name="TX2" fmla="*/ 1512 w 21602"/>
                  <a:gd name="TY2" fmla="*/ 1255 h 21602"/>
                  <a:gd name="TX3" fmla="*/ 2862 w 21602"/>
                  <a:gd name="TY3" fmla="*/ 0 h 21602"/>
                  <a:gd name="TX4" fmla="*/ 18738 w 21602"/>
                  <a:gd name="TY4" fmla="*/ 0 h 21602"/>
                  <a:gd name="TX5" fmla="*/ 20088 w 21602"/>
                  <a:gd name="TY5" fmla="*/ 1255 h 21602"/>
                  <a:gd name="TX6" fmla="*/ 21600 w 21602"/>
                  <a:gd name="TY6" fmla="*/ 2609 h 21602"/>
                  <a:gd name="TX7" fmla="*/ 21600 w 21602"/>
                  <a:gd name="TY7" fmla="*/ 18991 h 21602"/>
                  <a:gd name="TX8" fmla="*/ 20088 w 21602"/>
                  <a:gd name="TY8" fmla="*/ 20345 h 21602"/>
                  <a:gd name="TX9" fmla="*/ 18738 w 21602"/>
                  <a:gd name="TY9" fmla="*/ 21600 h 21602"/>
                  <a:gd name="TX10" fmla="*/ 2862 w 21602"/>
                  <a:gd name="TY10" fmla="*/ 21600 h 21602"/>
                  <a:gd name="TX11" fmla="*/ 1512 w 21602"/>
                  <a:gd name="TY11" fmla="*/ 20345 h 21602"/>
                  <a:gd name="TX12" fmla="*/ 0 w 21602"/>
                  <a:gd name="TY12" fmla="*/ 18991 h 21602"/>
                  <a:gd name="TX13" fmla="*/ 0 w 21602"/>
                  <a:gd name="TY13" fmla="*/ 9710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</a:cxnLst>
                <a:rect l="l" t="t" r="r" b="b"/>
                <a:pathLst>
                  <a:path w="21602" h="21602">
                    <a:moveTo>
                      <a:pt x="0" y="11890"/>
                    </a:moveTo>
                    <a:lnTo>
                      <a:pt x="0" y="2609"/>
                    </a:lnTo>
                    <a:cubicBezTo>
                      <a:pt x="0" y="2015"/>
                      <a:pt x="594" y="1486"/>
                      <a:pt x="1512" y="1255"/>
                    </a:cubicBezTo>
                    <a:cubicBezTo>
                      <a:pt x="2268" y="1057"/>
                      <a:pt x="2862" y="528"/>
                      <a:pt x="2862" y="0"/>
                    </a:cubicBezTo>
                    <a:lnTo>
                      <a:pt x="18738" y="0"/>
                    </a:lnTo>
                    <a:cubicBezTo>
                      <a:pt x="18738" y="528"/>
                      <a:pt x="19332" y="1057"/>
                      <a:pt x="20088" y="1255"/>
                    </a:cubicBezTo>
                    <a:cubicBezTo>
                      <a:pt x="21006" y="1486"/>
                      <a:pt x="21600" y="2015"/>
                      <a:pt x="21600" y="2609"/>
                    </a:cubicBezTo>
                    <a:lnTo>
                      <a:pt x="21600" y="18991"/>
                    </a:lnTo>
                    <a:cubicBezTo>
                      <a:pt x="21600" y="19585"/>
                      <a:pt x="21006" y="20114"/>
                      <a:pt x="20088" y="20345"/>
                    </a:cubicBezTo>
                    <a:cubicBezTo>
                      <a:pt x="19332" y="20543"/>
                      <a:pt x="18738" y="21072"/>
                      <a:pt x="18738" y="21600"/>
                    </a:cubicBezTo>
                    <a:lnTo>
                      <a:pt x="2862" y="21600"/>
                    </a:lnTo>
                    <a:cubicBezTo>
                      <a:pt x="2862" y="21072"/>
                      <a:pt x="2268" y="20543"/>
                      <a:pt x="1512" y="20345"/>
                    </a:cubicBezTo>
                    <a:cubicBezTo>
                      <a:pt x="594" y="20114"/>
                      <a:pt x="0" y="19585"/>
                      <a:pt x="0" y="18991"/>
                    </a:cubicBezTo>
                    <a:lnTo>
                      <a:pt x="0" y="9710"/>
                    </a:lnTo>
                  </a:path>
                </a:pathLst>
              </a:custGeom>
              <a:solidFill>
                <a:srgbClr val="FD9593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5" name="Freeform 16"/>
              <p:cNvSpPr>
                <a:spLocks/>
              </p:cNvSpPr>
              <p:nvPr/>
            </p:nvSpPr>
            <p:spPr>
              <a:xfrm>
                <a:off x="547370" y="518795"/>
                <a:ext cx="866140" cy="62865"/>
              </a:xfrm>
              <a:custGeom>
                <a:avLst/>
                <a:gdLst>
                  <a:gd name="TX0" fmla="*/ 20196 w 21602"/>
                  <a:gd name="TY0" fmla="*/ 21600 h 21602"/>
                  <a:gd name="TX1" fmla="*/ 1404 w 21602"/>
                  <a:gd name="TY1" fmla="*/ 21600 h 21602"/>
                  <a:gd name="TX2" fmla="*/ 0 w 21602"/>
                  <a:gd name="TY2" fmla="*/ 10800 h 21602"/>
                  <a:gd name="TX3" fmla="*/ 1404 w 21602"/>
                  <a:gd name="TY3" fmla="*/ 0 h 21602"/>
                  <a:gd name="TX4" fmla="*/ 20196 w 21602"/>
                  <a:gd name="TY4" fmla="*/ 0 h 21602"/>
                  <a:gd name="TX5" fmla="*/ 21600 w 21602"/>
                  <a:gd name="TY5" fmla="*/ 10800 h 21602"/>
                  <a:gd name="TX6" fmla="*/ 20196 w 21602"/>
                  <a:gd name="TY6" fmla="*/ 21600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1602" h="21602">
                    <a:moveTo>
                      <a:pt x="20196" y="21600"/>
                    </a:moveTo>
                    <a:lnTo>
                      <a:pt x="1404" y="21600"/>
                    </a:lnTo>
                    <a:cubicBezTo>
                      <a:pt x="648" y="21600"/>
                      <a:pt x="0" y="16615"/>
                      <a:pt x="0" y="10800"/>
                    </a:cubicBezTo>
                    <a:cubicBezTo>
                      <a:pt x="0" y="4985"/>
                      <a:pt x="648" y="0"/>
                      <a:pt x="1404" y="0"/>
                    </a:cubicBezTo>
                    <a:lnTo>
                      <a:pt x="20196" y="0"/>
                    </a:lnTo>
                    <a:cubicBezTo>
                      <a:pt x="20952" y="0"/>
                      <a:pt x="21600" y="4985"/>
                      <a:pt x="21600" y="10800"/>
                    </a:cubicBezTo>
                    <a:cubicBezTo>
                      <a:pt x="21600" y="16615"/>
                      <a:pt x="20952" y="21600"/>
                      <a:pt x="20196" y="21600"/>
                    </a:cubicBezTo>
                    <a:close/>
                  </a:path>
                </a:pathLst>
              </a:custGeom>
              <a:solidFill>
                <a:srgbClr val="DFCED3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6" name="Freeform 17"/>
              <p:cNvSpPr>
                <a:spLocks/>
              </p:cNvSpPr>
              <p:nvPr/>
            </p:nvSpPr>
            <p:spPr>
              <a:xfrm>
                <a:off x="413385" y="800735"/>
                <a:ext cx="1139825" cy="1009650"/>
              </a:xfrm>
              <a:custGeom>
                <a:avLst/>
                <a:gdLst>
                  <a:gd name="TX0" fmla="*/ 21600 w 21602"/>
                  <a:gd name="TY0" fmla="*/ 14856 h 21602"/>
                  <a:gd name="TX1" fmla="*/ 0 w 21602"/>
                  <a:gd name="TY1" fmla="*/ 21600 h 21602"/>
                  <a:gd name="TX2" fmla="*/ 0 w 21602"/>
                  <a:gd name="TY2" fmla="*/ 6744 h 21602"/>
                  <a:gd name="TX3" fmla="*/ 21600 w 21602"/>
                  <a:gd name="TY3" fmla="*/ 0 h 21602"/>
                  <a:gd name="TX4" fmla="*/ 21600 w 21602"/>
                  <a:gd name="TY4" fmla="*/ 14856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21602" h="21602">
                    <a:moveTo>
                      <a:pt x="21600" y="14856"/>
                    </a:moveTo>
                    <a:lnTo>
                      <a:pt x="0" y="21600"/>
                    </a:lnTo>
                    <a:lnTo>
                      <a:pt x="0" y="6744"/>
                    </a:lnTo>
                    <a:lnTo>
                      <a:pt x="21600" y="0"/>
                    </a:lnTo>
                    <a:lnTo>
                      <a:pt x="21600" y="14856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7" name="Freeform 18"/>
              <p:cNvSpPr>
                <a:spLocks/>
              </p:cNvSpPr>
              <p:nvPr/>
            </p:nvSpPr>
            <p:spPr>
              <a:xfrm>
                <a:off x="401955" y="888365"/>
                <a:ext cx="1139825" cy="795020"/>
              </a:xfrm>
              <a:custGeom>
                <a:avLst/>
                <a:gdLst>
                  <a:gd name="TX0" fmla="*/ 21600 w 21602"/>
                  <a:gd name="TY0" fmla="*/ 12623 h 21602"/>
                  <a:gd name="TX1" fmla="*/ 0 w 21602"/>
                  <a:gd name="TY1" fmla="*/ 21600 h 21602"/>
                  <a:gd name="TX2" fmla="*/ 0 w 21602"/>
                  <a:gd name="TY2" fmla="*/ 8978 h 21602"/>
                  <a:gd name="TX3" fmla="*/ 21600 w 21602"/>
                  <a:gd name="TY3" fmla="*/ 0 h 21602"/>
                  <a:gd name="TX4" fmla="*/ 21600 w 21602"/>
                  <a:gd name="TY4" fmla="*/ 12623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21602" h="21602">
                    <a:moveTo>
                      <a:pt x="21600" y="12623"/>
                    </a:moveTo>
                    <a:lnTo>
                      <a:pt x="0" y="21600"/>
                    </a:lnTo>
                    <a:lnTo>
                      <a:pt x="0" y="8978"/>
                    </a:lnTo>
                    <a:lnTo>
                      <a:pt x="21600" y="0"/>
                    </a:lnTo>
                    <a:lnTo>
                      <a:pt x="21600" y="12623"/>
                    </a:lnTo>
                    <a:close/>
                  </a:path>
                </a:pathLst>
              </a:custGeom>
              <a:solidFill>
                <a:srgbClr val="E7C8CE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sp>
          <p:nvSpPr>
            <p:cNvPr id="419" name="TextBox 3"/>
            <p:cNvSpPr txBox="1">
              <a:spLocks/>
            </p:cNvSpPr>
            <p:nvPr/>
          </p:nvSpPr>
          <p:spPr>
            <a:xfrm rot="20520000">
              <a:off x="407035" y="1089660"/>
              <a:ext cx="1121410" cy="3689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spAutoFit/>
            </a:bodyPr>
            <a:lstStyle>
              <a:lvl1pPr marL="0" indent="0" latinLnBrk="0">
                <a:buFontTx/>
                <a:buNone/>
                <a:defRPr lang="en-GB" altLang="en-US" sz="1600"/>
              </a:lvl1pPr>
            </a:lstStyle>
            <a:p>
              <a:pPr marL="0" indent="0" algn="ctr" latinLnBrk="0">
                <a:buFontTx/>
                <a:buNone/>
              </a:pPr>
              <a:r>
                <a:rPr lang="ko-KR" altLang="en-US" sz="1800" b="1" dirty="0"/>
                <a:t>최종 버전</a:t>
              </a:r>
            </a:p>
          </p:txBody>
        </p:sp>
      </p:grpSp>
      <p:sp>
        <p:nvSpPr>
          <p:cNvPr id="421" name="이등변 삼각형 161"/>
          <p:cNvSpPr>
            <a:spLocks/>
          </p:cNvSpPr>
          <p:nvPr/>
        </p:nvSpPr>
        <p:spPr>
          <a:xfrm flipH="1" flipV="1">
            <a:off x="62230" y="-843280"/>
            <a:ext cx="12192635" cy="2041525"/>
          </a:xfrm>
          <a:custGeom>
            <a:avLst/>
            <a:gdLst>
              <a:gd name="TX0" fmla="*/ 0 w 21601"/>
              <a:gd name="TY0" fmla="*/ 21600 h 21601"/>
              <a:gd name="TX1" fmla="*/ 49 w 21601"/>
              <a:gd name="TY1" fmla="*/ 0 h 21601"/>
              <a:gd name="TX2" fmla="*/ 21600 w 21601"/>
              <a:gd name="TY2" fmla="*/ 21600 h 216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</a:cxnLst>
            <a:rect l="l" t="t" r="r" b="b"/>
            <a:pathLst>
              <a:path w="21601" h="21601">
                <a:moveTo>
                  <a:pt x="0" y="21600"/>
                </a:moveTo>
                <a:lnTo>
                  <a:pt x="49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3C7CE"/>
          </a:solidFill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noAutofit/>
          </a:bodyPr>
          <a:lstStyle/>
          <a:p>
            <a:pPr marL="0" indent="0" algn="ctr" latinLnBrk="0">
              <a:buFontTx/>
              <a:buNone/>
              <a:defRPr>
                <a:solidFill>
                  <a:srgbClr val="FFFFFF"/>
                </a:solidFill>
              </a:defRPr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NanumSquare_acR" charset="0"/>
              <a:ea typeface="NanumSquare_acR" charset="0"/>
              <a:cs typeface="+mj-cs"/>
            </a:endParaRPr>
          </a:p>
        </p:txBody>
      </p:sp>
      <p:pic>
        <p:nvPicPr>
          <p:cNvPr id="422" name="그림 2" descr="/Users/kimrumm/Library/Group Containers/L48J367XN4.com.infraware.PolarisOffice/EngineTemp/16117/fImage181335148355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10" y="193357"/>
            <a:ext cx="12193270" cy="64712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 0"/>
          <p:cNvSpPr>
            <a:spLocks/>
          </p:cNvSpPr>
          <p:nvPr/>
        </p:nvSpPr>
        <p:spPr>
          <a:xfrm>
            <a:off x="-14605" y="5729605"/>
            <a:ext cx="12192635" cy="2041525"/>
          </a:xfrm>
          <a:custGeom>
            <a:avLst/>
            <a:gdLst>
              <a:gd name="TX0" fmla="*/ 0 w 21601"/>
              <a:gd name="TY0" fmla="*/ 21600 h 21601"/>
              <a:gd name="TX1" fmla="*/ 49 w 21601"/>
              <a:gd name="TY1" fmla="*/ 0 h 21601"/>
              <a:gd name="TX2" fmla="*/ 21600 w 21601"/>
              <a:gd name="TY2" fmla="*/ 21600 h 216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</a:cxnLst>
            <a:rect l="l" t="t" r="r" b="b"/>
            <a:pathLst>
              <a:path w="21601" h="21601">
                <a:moveTo>
                  <a:pt x="0" y="21600"/>
                </a:moveTo>
                <a:lnTo>
                  <a:pt x="49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3C7CE"/>
          </a:solidFill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noAutofit/>
          </a:bodyPr>
          <a:lstStyle/>
          <a:p>
            <a:pPr marL="0" indent="0" algn="ctr" latinLnBrk="0">
              <a:buFontTx/>
              <a:buNone/>
              <a:defRPr>
                <a:solidFill>
                  <a:srgbClr val="FFFFFF"/>
                </a:solidFill>
              </a:defRPr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NanumSquare_acR" charset="0"/>
              <a:ea typeface="NanumSquare_acR" charset="0"/>
              <a:cs typeface="+mj-cs"/>
            </a:endParaRPr>
          </a:p>
        </p:txBody>
      </p:sp>
      <p:grpSp>
        <p:nvGrpSpPr>
          <p:cNvPr id="420" name="Group 5"/>
          <p:cNvGrpSpPr/>
          <p:nvPr/>
        </p:nvGrpSpPr>
        <p:grpSpPr>
          <a:xfrm>
            <a:off x="401955" y="518795"/>
            <a:ext cx="1150620" cy="1504315"/>
            <a:chOff x="401955" y="518795"/>
            <a:chExt cx="1150620" cy="1504315"/>
          </a:xfrm>
        </p:grpSpPr>
        <p:grpSp>
          <p:nvGrpSpPr>
            <p:cNvPr id="418" name="Group 5"/>
            <p:cNvGrpSpPr/>
            <p:nvPr/>
          </p:nvGrpSpPr>
          <p:grpSpPr>
            <a:xfrm>
              <a:off x="401955" y="518795"/>
              <a:ext cx="1150620" cy="1504315"/>
              <a:chOff x="401955" y="518795"/>
              <a:chExt cx="1150620" cy="1504315"/>
            </a:xfrm>
          </p:grpSpPr>
          <p:sp>
            <p:nvSpPr>
              <p:cNvPr id="414" name="Rect 0"/>
              <p:cNvSpPr>
                <a:spLocks/>
              </p:cNvSpPr>
              <p:nvPr/>
            </p:nvSpPr>
            <p:spPr>
              <a:xfrm>
                <a:off x="415290" y="537210"/>
                <a:ext cx="1137285" cy="1486535"/>
              </a:xfrm>
              <a:custGeom>
                <a:avLst/>
                <a:gdLst>
                  <a:gd name="TX0" fmla="*/ 0 w 21602"/>
                  <a:gd name="TY0" fmla="*/ 11890 h 21602"/>
                  <a:gd name="TX1" fmla="*/ 0 w 21602"/>
                  <a:gd name="TY1" fmla="*/ 2609 h 21602"/>
                  <a:gd name="TX2" fmla="*/ 1512 w 21602"/>
                  <a:gd name="TY2" fmla="*/ 1255 h 21602"/>
                  <a:gd name="TX3" fmla="*/ 2862 w 21602"/>
                  <a:gd name="TY3" fmla="*/ 0 h 21602"/>
                  <a:gd name="TX4" fmla="*/ 18738 w 21602"/>
                  <a:gd name="TY4" fmla="*/ 0 h 21602"/>
                  <a:gd name="TX5" fmla="*/ 20088 w 21602"/>
                  <a:gd name="TY5" fmla="*/ 1255 h 21602"/>
                  <a:gd name="TX6" fmla="*/ 21600 w 21602"/>
                  <a:gd name="TY6" fmla="*/ 2609 h 21602"/>
                  <a:gd name="TX7" fmla="*/ 21600 w 21602"/>
                  <a:gd name="TY7" fmla="*/ 18991 h 21602"/>
                  <a:gd name="TX8" fmla="*/ 20088 w 21602"/>
                  <a:gd name="TY8" fmla="*/ 20345 h 21602"/>
                  <a:gd name="TX9" fmla="*/ 18738 w 21602"/>
                  <a:gd name="TY9" fmla="*/ 21600 h 21602"/>
                  <a:gd name="TX10" fmla="*/ 2862 w 21602"/>
                  <a:gd name="TY10" fmla="*/ 21600 h 21602"/>
                  <a:gd name="TX11" fmla="*/ 1512 w 21602"/>
                  <a:gd name="TY11" fmla="*/ 20345 h 21602"/>
                  <a:gd name="TX12" fmla="*/ 0 w 21602"/>
                  <a:gd name="TY12" fmla="*/ 18991 h 21602"/>
                  <a:gd name="TX13" fmla="*/ 0 w 21602"/>
                  <a:gd name="TY13" fmla="*/ 9710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</a:cxnLst>
                <a:rect l="l" t="t" r="r" b="b"/>
                <a:pathLst>
                  <a:path w="21602" h="21602">
                    <a:moveTo>
                      <a:pt x="0" y="11890"/>
                    </a:moveTo>
                    <a:lnTo>
                      <a:pt x="0" y="2609"/>
                    </a:lnTo>
                    <a:cubicBezTo>
                      <a:pt x="0" y="2015"/>
                      <a:pt x="594" y="1486"/>
                      <a:pt x="1512" y="1255"/>
                    </a:cubicBezTo>
                    <a:cubicBezTo>
                      <a:pt x="2268" y="1057"/>
                      <a:pt x="2862" y="528"/>
                      <a:pt x="2862" y="0"/>
                    </a:cubicBezTo>
                    <a:lnTo>
                      <a:pt x="18738" y="0"/>
                    </a:lnTo>
                    <a:cubicBezTo>
                      <a:pt x="18738" y="528"/>
                      <a:pt x="19332" y="1057"/>
                      <a:pt x="20088" y="1255"/>
                    </a:cubicBezTo>
                    <a:cubicBezTo>
                      <a:pt x="21006" y="1486"/>
                      <a:pt x="21600" y="2015"/>
                      <a:pt x="21600" y="2609"/>
                    </a:cubicBezTo>
                    <a:lnTo>
                      <a:pt x="21600" y="18991"/>
                    </a:lnTo>
                    <a:cubicBezTo>
                      <a:pt x="21600" y="19585"/>
                      <a:pt x="21006" y="20114"/>
                      <a:pt x="20088" y="20345"/>
                    </a:cubicBezTo>
                    <a:cubicBezTo>
                      <a:pt x="19332" y="20543"/>
                      <a:pt x="18738" y="21072"/>
                      <a:pt x="18738" y="21600"/>
                    </a:cubicBezTo>
                    <a:lnTo>
                      <a:pt x="2862" y="21600"/>
                    </a:lnTo>
                    <a:cubicBezTo>
                      <a:pt x="2862" y="21072"/>
                      <a:pt x="2268" y="20543"/>
                      <a:pt x="1512" y="20345"/>
                    </a:cubicBezTo>
                    <a:cubicBezTo>
                      <a:pt x="594" y="20114"/>
                      <a:pt x="0" y="19585"/>
                      <a:pt x="0" y="18991"/>
                    </a:cubicBezTo>
                    <a:lnTo>
                      <a:pt x="0" y="9710"/>
                    </a:lnTo>
                  </a:path>
                </a:pathLst>
              </a:custGeom>
              <a:solidFill>
                <a:srgbClr val="FD9593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5" name="Rect 0"/>
              <p:cNvSpPr>
                <a:spLocks/>
              </p:cNvSpPr>
              <p:nvPr/>
            </p:nvSpPr>
            <p:spPr>
              <a:xfrm>
                <a:off x="547370" y="518795"/>
                <a:ext cx="866140" cy="62865"/>
              </a:xfrm>
              <a:custGeom>
                <a:avLst/>
                <a:gdLst>
                  <a:gd name="TX0" fmla="*/ 20196 w 21602"/>
                  <a:gd name="TY0" fmla="*/ 21600 h 21602"/>
                  <a:gd name="TX1" fmla="*/ 1404 w 21602"/>
                  <a:gd name="TY1" fmla="*/ 21600 h 21602"/>
                  <a:gd name="TX2" fmla="*/ 0 w 21602"/>
                  <a:gd name="TY2" fmla="*/ 10800 h 21602"/>
                  <a:gd name="TX3" fmla="*/ 1404 w 21602"/>
                  <a:gd name="TY3" fmla="*/ 0 h 21602"/>
                  <a:gd name="TX4" fmla="*/ 20196 w 21602"/>
                  <a:gd name="TY4" fmla="*/ 0 h 21602"/>
                  <a:gd name="TX5" fmla="*/ 21600 w 21602"/>
                  <a:gd name="TY5" fmla="*/ 10800 h 21602"/>
                  <a:gd name="TX6" fmla="*/ 20196 w 21602"/>
                  <a:gd name="TY6" fmla="*/ 21600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1602" h="21602">
                    <a:moveTo>
                      <a:pt x="20196" y="21600"/>
                    </a:moveTo>
                    <a:lnTo>
                      <a:pt x="1404" y="21600"/>
                    </a:lnTo>
                    <a:cubicBezTo>
                      <a:pt x="648" y="21600"/>
                      <a:pt x="0" y="16615"/>
                      <a:pt x="0" y="10800"/>
                    </a:cubicBezTo>
                    <a:cubicBezTo>
                      <a:pt x="0" y="4985"/>
                      <a:pt x="648" y="0"/>
                      <a:pt x="1404" y="0"/>
                    </a:cubicBezTo>
                    <a:lnTo>
                      <a:pt x="20196" y="0"/>
                    </a:lnTo>
                    <a:cubicBezTo>
                      <a:pt x="20952" y="0"/>
                      <a:pt x="21600" y="4985"/>
                      <a:pt x="21600" y="10800"/>
                    </a:cubicBezTo>
                    <a:cubicBezTo>
                      <a:pt x="21600" y="16615"/>
                      <a:pt x="20952" y="21600"/>
                      <a:pt x="20196" y="21600"/>
                    </a:cubicBezTo>
                    <a:close/>
                  </a:path>
                </a:pathLst>
              </a:custGeom>
              <a:solidFill>
                <a:srgbClr val="DFCED3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6" name="Rect 0"/>
              <p:cNvSpPr>
                <a:spLocks/>
              </p:cNvSpPr>
              <p:nvPr/>
            </p:nvSpPr>
            <p:spPr>
              <a:xfrm>
                <a:off x="413385" y="800735"/>
                <a:ext cx="1139825" cy="1009650"/>
              </a:xfrm>
              <a:custGeom>
                <a:avLst/>
                <a:gdLst>
                  <a:gd name="TX0" fmla="*/ 21600 w 21602"/>
                  <a:gd name="TY0" fmla="*/ 14856 h 21602"/>
                  <a:gd name="TX1" fmla="*/ 0 w 21602"/>
                  <a:gd name="TY1" fmla="*/ 21600 h 21602"/>
                  <a:gd name="TX2" fmla="*/ 0 w 21602"/>
                  <a:gd name="TY2" fmla="*/ 6744 h 21602"/>
                  <a:gd name="TX3" fmla="*/ 21600 w 21602"/>
                  <a:gd name="TY3" fmla="*/ 0 h 21602"/>
                  <a:gd name="TX4" fmla="*/ 21600 w 21602"/>
                  <a:gd name="TY4" fmla="*/ 14856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21602" h="21602">
                    <a:moveTo>
                      <a:pt x="21600" y="14856"/>
                    </a:moveTo>
                    <a:lnTo>
                      <a:pt x="0" y="21600"/>
                    </a:lnTo>
                    <a:lnTo>
                      <a:pt x="0" y="6744"/>
                    </a:lnTo>
                    <a:lnTo>
                      <a:pt x="21600" y="0"/>
                    </a:lnTo>
                    <a:lnTo>
                      <a:pt x="21600" y="14856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7" name="Rect 0"/>
              <p:cNvSpPr>
                <a:spLocks/>
              </p:cNvSpPr>
              <p:nvPr/>
            </p:nvSpPr>
            <p:spPr>
              <a:xfrm>
                <a:off x="401955" y="888365"/>
                <a:ext cx="1139825" cy="795020"/>
              </a:xfrm>
              <a:custGeom>
                <a:avLst/>
                <a:gdLst>
                  <a:gd name="TX0" fmla="*/ 21600 w 21602"/>
                  <a:gd name="TY0" fmla="*/ 12623 h 21602"/>
                  <a:gd name="TX1" fmla="*/ 0 w 21602"/>
                  <a:gd name="TY1" fmla="*/ 21600 h 21602"/>
                  <a:gd name="TX2" fmla="*/ 0 w 21602"/>
                  <a:gd name="TY2" fmla="*/ 8978 h 21602"/>
                  <a:gd name="TX3" fmla="*/ 21600 w 21602"/>
                  <a:gd name="TY3" fmla="*/ 0 h 21602"/>
                  <a:gd name="TX4" fmla="*/ 21600 w 21602"/>
                  <a:gd name="TY4" fmla="*/ 12623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21602" h="21602">
                    <a:moveTo>
                      <a:pt x="21600" y="12623"/>
                    </a:moveTo>
                    <a:lnTo>
                      <a:pt x="0" y="21600"/>
                    </a:lnTo>
                    <a:lnTo>
                      <a:pt x="0" y="8978"/>
                    </a:lnTo>
                    <a:lnTo>
                      <a:pt x="21600" y="0"/>
                    </a:lnTo>
                    <a:lnTo>
                      <a:pt x="21600" y="12623"/>
                    </a:lnTo>
                    <a:close/>
                  </a:path>
                </a:pathLst>
              </a:custGeom>
              <a:solidFill>
                <a:srgbClr val="E7C8CE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sp>
          <p:nvSpPr>
            <p:cNvPr id="419" name="Rect 0"/>
            <p:cNvSpPr txBox="1">
              <a:spLocks/>
            </p:cNvSpPr>
            <p:nvPr/>
          </p:nvSpPr>
          <p:spPr>
            <a:xfrm rot="20520000">
              <a:off x="407035" y="1089660"/>
              <a:ext cx="1121410" cy="36893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spAutoFit/>
            </a:bodyPr>
            <a:lstStyle>
              <a:lvl1pPr marL="0" indent="0" latinLnBrk="0">
                <a:buFontTx/>
                <a:buNone/>
                <a:defRPr lang="en-GB" altLang="en-US" sz="1600"/>
              </a:lvl1pPr>
            </a:lstStyle>
            <a:p>
              <a:pPr marL="0" indent="0" algn="ctr" latinLnBrk="0">
                <a:buFontTx/>
                <a:buNone/>
              </a:pPr>
              <a:r>
                <a:rPr sz="1800" b="1"/>
                <a:t>ERD</a:t>
              </a:r>
              <a:endParaRPr lang="ko-KR" altLang="en-US" sz="1800" b="1"/>
            </a:p>
          </p:txBody>
        </p:sp>
      </p:grpSp>
      <p:sp>
        <p:nvSpPr>
          <p:cNvPr id="421" name="Rect 0"/>
          <p:cNvSpPr>
            <a:spLocks/>
          </p:cNvSpPr>
          <p:nvPr/>
        </p:nvSpPr>
        <p:spPr>
          <a:xfrm flipH="1" flipV="1">
            <a:off x="62230" y="-843280"/>
            <a:ext cx="12193270" cy="2042160"/>
          </a:xfrm>
          <a:custGeom>
            <a:avLst/>
            <a:gdLst>
              <a:gd name="TX0" fmla="*/ 0 w 21602"/>
              <a:gd name="TY0" fmla="*/ 21600 h 21602"/>
              <a:gd name="TX1" fmla="*/ 49 w 21602"/>
              <a:gd name="TY1" fmla="*/ 0 h 21602"/>
              <a:gd name="TX2" fmla="*/ 21600 w 21602"/>
              <a:gd name="TY2" fmla="*/ 21600 h 216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</a:cxnLst>
            <a:rect l="l" t="t" r="r" b="b"/>
            <a:pathLst>
              <a:path w="21602" h="21602">
                <a:moveTo>
                  <a:pt x="0" y="21600"/>
                </a:moveTo>
                <a:lnTo>
                  <a:pt x="49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3C7CE"/>
          </a:solidFill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ctr">
            <a:noAutofit/>
          </a:bodyPr>
          <a:lstStyle/>
          <a:p>
            <a:pPr marL="0" indent="0" algn="ctr" latinLnBrk="0">
              <a:buFontTx/>
              <a:buNone/>
              <a:defRPr>
                <a:solidFill>
                  <a:srgbClr val="FFFFFF"/>
                </a:solidFill>
              </a:defRPr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NanumSquare_acR" charset="0"/>
              <a:ea typeface="NanumSquare_acR" charset="0"/>
              <a:cs typeface="+mj-cs"/>
            </a:endParaRPr>
          </a:p>
        </p:txBody>
      </p:sp>
      <p:pic>
        <p:nvPicPr>
          <p:cNvPr id="422" name="그림 4" descr="/Users/kimrumm/Library/Group Containers/L48J367XN4.com.infraware.PolarisOffice/EngineTemp/16117/fImage1592061507812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175" y="259715"/>
            <a:ext cx="10731500" cy="64160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373821-9B5B-6140-AD06-D24894D93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557" y="349287"/>
            <a:ext cx="10141169" cy="6159426"/>
          </a:xfrm>
          <a:prstGeom prst="rect">
            <a:avLst/>
          </a:prstGeom>
        </p:spPr>
      </p:pic>
      <p:grpSp>
        <p:nvGrpSpPr>
          <p:cNvPr id="420" name="Group 5"/>
          <p:cNvGrpSpPr/>
          <p:nvPr/>
        </p:nvGrpSpPr>
        <p:grpSpPr>
          <a:xfrm>
            <a:off x="227143" y="196066"/>
            <a:ext cx="1150620" cy="1504315"/>
            <a:chOff x="401955" y="518795"/>
            <a:chExt cx="1150620" cy="1504315"/>
          </a:xfrm>
        </p:grpSpPr>
        <p:grpSp>
          <p:nvGrpSpPr>
            <p:cNvPr id="418" name="Group 5"/>
            <p:cNvGrpSpPr/>
            <p:nvPr/>
          </p:nvGrpSpPr>
          <p:grpSpPr>
            <a:xfrm>
              <a:off x="401955" y="518795"/>
              <a:ext cx="1150620" cy="1504315"/>
              <a:chOff x="401955" y="518795"/>
              <a:chExt cx="1150620" cy="1504315"/>
            </a:xfrm>
          </p:grpSpPr>
          <p:sp>
            <p:nvSpPr>
              <p:cNvPr id="414" name="Rect 0"/>
              <p:cNvSpPr>
                <a:spLocks/>
              </p:cNvSpPr>
              <p:nvPr/>
            </p:nvSpPr>
            <p:spPr>
              <a:xfrm>
                <a:off x="415290" y="537210"/>
                <a:ext cx="1137285" cy="1486535"/>
              </a:xfrm>
              <a:custGeom>
                <a:avLst/>
                <a:gdLst>
                  <a:gd name="TX0" fmla="*/ 0 w 21602"/>
                  <a:gd name="TY0" fmla="*/ 11890 h 21602"/>
                  <a:gd name="TX1" fmla="*/ 0 w 21602"/>
                  <a:gd name="TY1" fmla="*/ 2609 h 21602"/>
                  <a:gd name="TX2" fmla="*/ 1512 w 21602"/>
                  <a:gd name="TY2" fmla="*/ 1255 h 21602"/>
                  <a:gd name="TX3" fmla="*/ 2862 w 21602"/>
                  <a:gd name="TY3" fmla="*/ 0 h 21602"/>
                  <a:gd name="TX4" fmla="*/ 18738 w 21602"/>
                  <a:gd name="TY4" fmla="*/ 0 h 21602"/>
                  <a:gd name="TX5" fmla="*/ 20088 w 21602"/>
                  <a:gd name="TY5" fmla="*/ 1255 h 21602"/>
                  <a:gd name="TX6" fmla="*/ 21600 w 21602"/>
                  <a:gd name="TY6" fmla="*/ 2609 h 21602"/>
                  <a:gd name="TX7" fmla="*/ 21600 w 21602"/>
                  <a:gd name="TY7" fmla="*/ 18991 h 21602"/>
                  <a:gd name="TX8" fmla="*/ 20088 w 21602"/>
                  <a:gd name="TY8" fmla="*/ 20345 h 21602"/>
                  <a:gd name="TX9" fmla="*/ 18738 w 21602"/>
                  <a:gd name="TY9" fmla="*/ 21600 h 21602"/>
                  <a:gd name="TX10" fmla="*/ 2862 w 21602"/>
                  <a:gd name="TY10" fmla="*/ 21600 h 21602"/>
                  <a:gd name="TX11" fmla="*/ 1512 w 21602"/>
                  <a:gd name="TY11" fmla="*/ 20345 h 21602"/>
                  <a:gd name="TX12" fmla="*/ 0 w 21602"/>
                  <a:gd name="TY12" fmla="*/ 18991 h 21602"/>
                  <a:gd name="TX13" fmla="*/ 0 w 21602"/>
                  <a:gd name="TY13" fmla="*/ 9710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</a:cxnLst>
                <a:rect l="l" t="t" r="r" b="b"/>
                <a:pathLst>
                  <a:path w="21602" h="21602">
                    <a:moveTo>
                      <a:pt x="0" y="11890"/>
                    </a:moveTo>
                    <a:lnTo>
                      <a:pt x="0" y="2609"/>
                    </a:lnTo>
                    <a:cubicBezTo>
                      <a:pt x="0" y="2015"/>
                      <a:pt x="594" y="1486"/>
                      <a:pt x="1512" y="1255"/>
                    </a:cubicBezTo>
                    <a:cubicBezTo>
                      <a:pt x="2268" y="1057"/>
                      <a:pt x="2862" y="528"/>
                      <a:pt x="2862" y="0"/>
                    </a:cubicBezTo>
                    <a:lnTo>
                      <a:pt x="18738" y="0"/>
                    </a:lnTo>
                    <a:cubicBezTo>
                      <a:pt x="18738" y="528"/>
                      <a:pt x="19332" y="1057"/>
                      <a:pt x="20088" y="1255"/>
                    </a:cubicBezTo>
                    <a:cubicBezTo>
                      <a:pt x="21006" y="1486"/>
                      <a:pt x="21600" y="2015"/>
                      <a:pt x="21600" y="2609"/>
                    </a:cubicBezTo>
                    <a:lnTo>
                      <a:pt x="21600" y="18991"/>
                    </a:lnTo>
                    <a:cubicBezTo>
                      <a:pt x="21600" y="19585"/>
                      <a:pt x="21006" y="20114"/>
                      <a:pt x="20088" y="20345"/>
                    </a:cubicBezTo>
                    <a:cubicBezTo>
                      <a:pt x="19332" y="20543"/>
                      <a:pt x="18738" y="21072"/>
                      <a:pt x="18738" y="21600"/>
                    </a:cubicBezTo>
                    <a:lnTo>
                      <a:pt x="2862" y="21600"/>
                    </a:lnTo>
                    <a:cubicBezTo>
                      <a:pt x="2862" y="21072"/>
                      <a:pt x="2268" y="20543"/>
                      <a:pt x="1512" y="20345"/>
                    </a:cubicBezTo>
                    <a:cubicBezTo>
                      <a:pt x="594" y="20114"/>
                      <a:pt x="0" y="19585"/>
                      <a:pt x="0" y="18991"/>
                    </a:cubicBezTo>
                    <a:lnTo>
                      <a:pt x="0" y="9710"/>
                    </a:lnTo>
                  </a:path>
                </a:pathLst>
              </a:custGeom>
              <a:solidFill>
                <a:srgbClr val="FD9593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5" name="Rect 0"/>
              <p:cNvSpPr>
                <a:spLocks/>
              </p:cNvSpPr>
              <p:nvPr/>
            </p:nvSpPr>
            <p:spPr>
              <a:xfrm>
                <a:off x="547370" y="518795"/>
                <a:ext cx="866140" cy="62865"/>
              </a:xfrm>
              <a:custGeom>
                <a:avLst/>
                <a:gdLst>
                  <a:gd name="TX0" fmla="*/ 20196 w 21602"/>
                  <a:gd name="TY0" fmla="*/ 21600 h 21602"/>
                  <a:gd name="TX1" fmla="*/ 1404 w 21602"/>
                  <a:gd name="TY1" fmla="*/ 21600 h 21602"/>
                  <a:gd name="TX2" fmla="*/ 0 w 21602"/>
                  <a:gd name="TY2" fmla="*/ 10800 h 21602"/>
                  <a:gd name="TX3" fmla="*/ 1404 w 21602"/>
                  <a:gd name="TY3" fmla="*/ 0 h 21602"/>
                  <a:gd name="TX4" fmla="*/ 20196 w 21602"/>
                  <a:gd name="TY4" fmla="*/ 0 h 21602"/>
                  <a:gd name="TX5" fmla="*/ 21600 w 21602"/>
                  <a:gd name="TY5" fmla="*/ 10800 h 21602"/>
                  <a:gd name="TX6" fmla="*/ 20196 w 21602"/>
                  <a:gd name="TY6" fmla="*/ 21600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21602" h="21602">
                    <a:moveTo>
                      <a:pt x="20196" y="21600"/>
                    </a:moveTo>
                    <a:lnTo>
                      <a:pt x="1404" y="21600"/>
                    </a:lnTo>
                    <a:cubicBezTo>
                      <a:pt x="648" y="21600"/>
                      <a:pt x="0" y="16615"/>
                      <a:pt x="0" y="10800"/>
                    </a:cubicBezTo>
                    <a:cubicBezTo>
                      <a:pt x="0" y="4985"/>
                      <a:pt x="648" y="0"/>
                      <a:pt x="1404" y="0"/>
                    </a:cubicBezTo>
                    <a:lnTo>
                      <a:pt x="20196" y="0"/>
                    </a:lnTo>
                    <a:cubicBezTo>
                      <a:pt x="20952" y="0"/>
                      <a:pt x="21600" y="4985"/>
                      <a:pt x="21600" y="10800"/>
                    </a:cubicBezTo>
                    <a:cubicBezTo>
                      <a:pt x="21600" y="16615"/>
                      <a:pt x="20952" y="21600"/>
                      <a:pt x="20196" y="21600"/>
                    </a:cubicBezTo>
                    <a:close/>
                  </a:path>
                </a:pathLst>
              </a:custGeom>
              <a:solidFill>
                <a:srgbClr val="DFCED3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6" name="Rect 0"/>
              <p:cNvSpPr>
                <a:spLocks/>
              </p:cNvSpPr>
              <p:nvPr/>
            </p:nvSpPr>
            <p:spPr>
              <a:xfrm>
                <a:off x="413385" y="800735"/>
                <a:ext cx="1139825" cy="1009650"/>
              </a:xfrm>
              <a:custGeom>
                <a:avLst/>
                <a:gdLst>
                  <a:gd name="TX0" fmla="*/ 21600 w 21602"/>
                  <a:gd name="TY0" fmla="*/ 14856 h 21602"/>
                  <a:gd name="TX1" fmla="*/ 0 w 21602"/>
                  <a:gd name="TY1" fmla="*/ 21600 h 21602"/>
                  <a:gd name="TX2" fmla="*/ 0 w 21602"/>
                  <a:gd name="TY2" fmla="*/ 6744 h 21602"/>
                  <a:gd name="TX3" fmla="*/ 21600 w 21602"/>
                  <a:gd name="TY3" fmla="*/ 0 h 21602"/>
                  <a:gd name="TX4" fmla="*/ 21600 w 21602"/>
                  <a:gd name="TY4" fmla="*/ 14856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21602" h="21602">
                    <a:moveTo>
                      <a:pt x="21600" y="14856"/>
                    </a:moveTo>
                    <a:lnTo>
                      <a:pt x="0" y="21600"/>
                    </a:lnTo>
                    <a:lnTo>
                      <a:pt x="0" y="6744"/>
                    </a:lnTo>
                    <a:lnTo>
                      <a:pt x="21600" y="0"/>
                    </a:lnTo>
                    <a:lnTo>
                      <a:pt x="21600" y="14856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  <p:sp>
            <p:nvSpPr>
              <p:cNvPr id="417" name="Rect 0"/>
              <p:cNvSpPr>
                <a:spLocks/>
              </p:cNvSpPr>
              <p:nvPr/>
            </p:nvSpPr>
            <p:spPr>
              <a:xfrm>
                <a:off x="401955" y="888365"/>
                <a:ext cx="1139825" cy="795020"/>
              </a:xfrm>
              <a:custGeom>
                <a:avLst/>
                <a:gdLst>
                  <a:gd name="TX0" fmla="*/ 21600 w 21602"/>
                  <a:gd name="TY0" fmla="*/ 12623 h 21602"/>
                  <a:gd name="TX1" fmla="*/ 0 w 21602"/>
                  <a:gd name="TY1" fmla="*/ 21600 h 21602"/>
                  <a:gd name="TX2" fmla="*/ 0 w 21602"/>
                  <a:gd name="TY2" fmla="*/ 8978 h 21602"/>
                  <a:gd name="TX3" fmla="*/ 21600 w 21602"/>
                  <a:gd name="TY3" fmla="*/ 0 h 21602"/>
                  <a:gd name="TX4" fmla="*/ 21600 w 21602"/>
                  <a:gd name="TY4" fmla="*/ 12623 h 216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</a:cxnLst>
                <a:rect l="l" t="t" r="r" b="b"/>
                <a:pathLst>
                  <a:path w="21602" h="21602">
                    <a:moveTo>
                      <a:pt x="21600" y="12623"/>
                    </a:moveTo>
                    <a:lnTo>
                      <a:pt x="0" y="21600"/>
                    </a:lnTo>
                    <a:lnTo>
                      <a:pt x="0" y="8978"/>
                    </a:lnTo>
                    <a:lnTo>
                      <a:pt x="21600" y="0"/>
                    </a:lnTo>
                    <a:lnTo>
                      <a:pt x="21600" y="12623"/>
                    </a:lnTo>
                    <a:close/>
                  </a:path>
                </a:pathLst>
              </a:custGeom>
              <a:solidFill>
                <a:srgbClr val="E7C8CE"/>
              </a:solidFill>
              <a:ln w="0">
                <a:noFill/>
                <a:prstDash/>
              </a:ln>
            </p:spPr>
            <p:txBody>
              <a:bodyPr vert="horz" wrap="square" lIns="45720" tIns="45720" rIns="45720" bIns="45720" numCol="1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NanumSquare_acR" charset="0"/>
                  <a:ea typeface="NanumSquare_acR" charset="0"/>
                  <a:cs typeface="+mj-cs"/>
                </a:endParaRPr>
              </a:p>
            </p:txBody>
          </p:sp>
        </p:grpSp>
        <p:sp>
          <p:nvSpPr>
            <p:cNvPr id="419" name="Rect 0"/>
            <p:cNvSpPr txBox="1">
              <a:spLocks/>
            </p:cNvSpPr>
            <p:nvPr/>
          </p:nvSpPr>
          <p:spPr>
            <a:xfrm rot="20520000">
              <a:off x="407035" y="950962"/>
              <a:ext cx="1121410" cy="64633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numCol="1" anchor="t">
              <a:spAutoFit/>
            </a:bodyPr>
            <a:lstStyle>
              <a:lvl1pPr marL="0" indent="0" latinLnBrk="0">
                <a:buFontTx/>
                <a:buNone/>
                <a:defRPr lang="en-GB" altLang="en-US" sz="1600"/>
              </a:lvl1pPr>
            </a:lstStyle>
            <a:p>
              <a:pPr marL="0" indent="0" algn="ctr" latinLnBrk="0">
                <a:buFontTx/>
                <a:buNone/>
              </a:pPr>
              <a:r>
                <a:rPr lang="ko-KR" altLang="en-US" sz="1800" b="1" dirty="0"/>
                <a:t>클래스</a:t>
              </a:r>
              <a:endParaRPr lang="en-US" altLang="ko-KR" sz="1800" b="1" dirty="0"/>
            </a:p>
            <a:p>
              <a:pPr marL="0" indent="0" algn="ctr" latinLnBrk="0">
                <a:buFontTx/>
                <a:buNone/>
              </a:pPr>
              <a:r>
                <a:rPr lang="ko-KR" altLang="en-US" sz="1800" b="1" dirty="0"/>
                <a:t>다이어그램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828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" name="그룹 139"/>
          <p:cNvGrpSpPr/>
          <p:nvPr/>
        </p:nvGrpSpPr>
        <p:grpSpPr>
          <a:xfrm>
            <a:off x="-635" y="-9229090"/>
            <a:ext cx="12208510" cy="17985105"/>
            <a:chOff x="-635" y="-9229090"/>
            <a:chExt cx="12208510" cy="17985105"/>
          </a:xfrm>
        </p:grpSpPr>
        <p:sp>
          <p:nvSpPr>
            <p:cNvPr id="1323" name="Freeform 42"/>
            <p:cNvSpPr/>
            <p:nvPr/>
          </p:nvSpPr>
          <p:spPr>
            <a:xfrm>
              <a:off x="-635" y="-7639685"/>
              <a:ext cx="12208510" cy="4283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10" y="21600"/>
                  </a:moveTo>
                  <a:cubicBezTo>
                    <a:pt x="20658" y="18939"/>
                    <a:pt x="21600" y="15546"/>
                    <a:pt x="21600" y="11817"/>
                  </a:cubicBezTo>
                  <a:cubicBezTo>
                    <a:pt x="21600" y="7064"/>
                    <a:pt x="20078" y="2812"/>
                    <a:pt x="17689" y="0"/>
                  </a:cubicBezTo>
                  <a:lnTo>
                    <a:pt x="3911" y="0"/>
                  </a:lnTo>
                  <a:cubicBezTo>
                    <a:pt x="1522" y="2812"/>
                    <a:pt x="0" y="7064"/>
                    <a:pt x="0" y="11817"/>
                  </a:cubicBezTo>
                  <a:cubicBezTo>
                    <a:pt x="0" y="15546"/>
                    <a:pt x="942" y="18939"/>
                    <a:pt x="2490" y="21600"/>
                  </a:cubicBezTo>
                  <a:lnTo>
                    <a:pt x="19110" y="2160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4" name="Freeform 43"/>
            <p:cNvSpPr/>
            <p:nvPr/>
          </p:nvSpPr>
          <p:spPr>
            <a:xfrm>
              <a:off x="3502025" y="-9229090"/>
              <a:ext cx="5205095" cy="1589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256"/>
                  </a:lnTo>
                  <a:cubicBezTo>
                    <a:pt x="0" y="1471"/>
                    <a:pt x="927" y="0"/>
                    <a:pt x="2052" y="0"/>
                  </a:cubicBezTo>
                  <a:lnTo>
                    <a:pt x="19548" y="0"/>
                  </a:lnTo>
                  <a:cubicBezTo>
                    <a:pt x="20693" y="0"/>
                    <a:pt x="21600" y="1471"/>
                    <a:pt x="21600" y="3256"/>
                  </a:cubicBezTo>
                  <a:lnTo>
                    <a:pt x="21600" y="21600"/>
                  </a:lnTo>
                </a:path>
              </a:pathLst>
            </a:custGeom>
            <a:solidFill>
              <a:srgbClr val="DFCE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5" name="Freeform 44"/>
            <p:cNvSpPr/>
            <p:nvPr/>
          </p:nvSpPr>
          <p:spPr>
            <a:xfrm>
              <a:off x="-635" y="-3356610"/>
              <a:ext cx="12208510" cy="12112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870"/>
                  </a:moveTo>
                  <a:cubicBezTo>
                    <a:pt x="21600" y="4204"/>
                    <a:pt x="20490" y="3662"/>
                    <a:pt x="19127" y="3662"/>
                  </a:cubicBezTo>
                  <a:lnTo>
                    <a:pt x="19127" y="0"/>
                  </a:lnTo>
                  <a:lnTo>
                    <a:pt x="2473" y="0"/>
                  </a:lnTo>
                  <a:lnTo>
                    <a:pt x="2473" y="3662"/>
                  </a:lnTo>
                  <a:cubicBezTo>
                    <a:pt x="1102" y="3662"/>
                    <a:pt x="0" y="4204"/>
                    <a:pt x="0" y="4870"/>
                  </a:cubicBezTo>
                  <a:lnTo>
                    <a:pt x="0" y="20281"/>
                  </a:lnTo>
                  <a:cubicBezTo>
                    <a:pt x="0" y="21008"/>
                    <a:pt x="1211" y="21600"/>
                    <a:pt x="2700" y="21600"/>
                  </a:cubicBezTo>
                  <a:cubicBezTo>
                    <a:pt x="4189" y="21600"/>
                    <a:pt x="5400" y="21008"/>
                    <a:pt x="5400" y="20281"/>
                  </a:cubicBezTo>
                  <a:cubicBezTo>
                    <a:pt x="5400" y="21008"/>
                    <a:pt x="6611" y="21600"/>
                    <a:pt x="8100" y="21600"/>
                  </a:cubicBezTo>
                  <a:cubicBezTo>
                    <a:pt x="9589" y="21600"/>
                    <a:pt x="10800" y="21008"/>
                    <a:pt x="10800" y="20281"/>
                  </a:cubicBezTo>
                  <a:cubicBezTo>
                    <a:pt x="10800" y="21008"/>
                    <a:pt x="12011" y="21600"/>
                    <a:pt x="13500" y="21600"/>
                  </a:cubicBezTo>
                  <a:cubicBezTo>
                    <a:pt x="14989" y="21600"/>
                    <a:pt x="16200" y="21008"/>
                    <a:pt x="16200" y="20281"/>
                  </a:cubicBezTo>
                  <a:cubicBezTo>
                    <a:pt x="16200" y="21008"/>
                    <a:pt x="17411" y="21600"/>
                    <a:pt x="18900" y="21600"/>
                  </a:cubicBezTo>
                  <a:cubicBezTo>
                    <a:pt x="20389" y="21600"/>
                    <a:pt x="21600" y="21008"/>
                    <a:pt x="21600" y="20281"/>
                  </a:cubicBezTo>
                  <a:lnTo>
                    <a:pt x="21600" y="4870"/>
                  </a:lnTo>
                  <a:close/>
                </a:path>
              </a:pathLst>
            </a:custGeom>
            <a:solidFill>
              <a:srgbClr val="FEB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28" name="TextBox 1"/>
          <p:cNvSpPr txBox="1"/>
          <p:nvPr/>
        </p:nvSpPr>
        <p:spPr>
          <a:xfrm>
            <a:off x="197485" y="-6195060"/>
            <a:ext cx="9330690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3</a:t>
            </a:r>
          </a:p>
          <a:p>
            <a:pPr algn="ctr"/>
            <a:r>
              <a:t>주스주스</a:t>
            </a:r>
          </a:p>
        </p:txBody>
      </p:sp>
      <p:pic>
        <p:nvPicPr>
          <p:cNvPr id="2" name="자바판기.mov" descr="자바판기.mov">
            <a:hlinkClick r:id="" action="ppaction://media"/>
            <a:extLst>
              <a:ext uri="{FF2B5EF4-FFF2-40B4-BE49-F238E27FC236}">
                <a16:creationId xmlns:a16="http://schemas.microsoft.com/office/drawing/2014/main" id="{F718DAA1-9EC4-A844-97F4-FE17972257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9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NanumSquare_acR"/>
        <a:ea typeface="NanumSquare_acR"/>
        <a:cs typeface="NanumSquare_acR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NanumSquare_ac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12700" cap="flat">
          <a:solidFill>
            <a:schemeClr val="accent1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NanumSquare_ac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NanumSquare_acR"/>
        <a:ea typeface="NanumSquare_acR"/>
        <a:cs typeface="NanumSquare_acR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NanumSquare_ac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spDef>
    <a:lnDef>
      <a:spPr>
        <a:noFill/>
        <a:ln w="12700" cap="flat">
          <a:solidFill>
            <a:schemeClr val="accent1"/>
          </a:solidFill>
          <a:prstDash val="solid"/>
          <a:miter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NanumSquare_ac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crgbClr r="0" g="0" b="0"/>
        </a:fontRef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520</Words>
  <Application>Microsoft Macintosh PowerPoint</Application>
  <PresentationFormat>와이드스크린</PresentationFormat>
  <Paragraphs>131</Paragraphs>
  <Slides>38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나눔고딕 ExtraBold</vt:lpstr>
      <vt:lpstr>inherit</vt:lpstr>
      <vt:lpstr>맑은 고딕</vt:lpstr>
      <vt:lpstr>나눔고딕</vt:lpstr>
      <vt:lpstr>NanumSquare_acB</vt:lpstr>
      <vt:lpstr>NanumSquare_acR</vt:lpstr>
      <vt:lpstr>Arial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아름</cp:lastModifiedBy>
  <cp:revision>51</cp:revision>
  <dcterms:modified xsi:type="dcterms:W3CDTF">2021-06-28T01:53:45Z</dcterms:modified>
  <cp:version/>
</cp:coreProperties>
</file>